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Master+xml" PartName="/ppt/slideMasters/slideMaster4.xml"/>
  <Override ContentType="application/vnd.openxmlformats-officedocument.presentationml.slideMaster+xml" PartName="/ppt/slideMasters/slideMaster5.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5.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28.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6.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Override ContentType="application/vnd.openxmlformats-officedocument.theme+xml" PartName="/ppt/theme/theme5.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4" r:id="rId4"/>
    <p:sldMasterId id="2147483685" r:id="rId5"/>
    <p:sldMasterId id="2147483686" r:id="rId6"/>
    <p:sldMasterId id="2147483687" r:id="rId7"/>
    <p:sldMasterId id="2147483688" r:id="rId8"/>
  </p:sldMasterIdLst>
  <p:notesMasterIdLst>
    <p:notesMasterId r:id="rId9"/>
  </p:notesMasterIdLst>
  <p:sldIdLst>
    <p:sldId id="256" r:id="rId10"/>
    <p:sldId id="257" r:id="rId11"/>
    <p:sldId id="258" r:id="rId12"/>
    <p:sldId id="259" r:id="rId13"/>
    <p:sldId id="260" r:id="rId14"/>
    <p:sldId id="261" r:id="rId15"/>
    <p:sldId id="262" r:id="rId16"/>
    <p:sldId id="263" r:id="rId17"/>
    <p:sldId id="264" r:id="rId18"/>
    <p:sldId id="265" r:id="rId19"/>
    <p:sldId id="266" r:id="rId20"/>
    <p:sldId id="267" r:id="rId21"/>
    <p:sldId id="268" r:id="rId22"/>
    <p:sldId id="269" r:id="rId23"/>
    <p:sldId id="270" r:id="rId24"/>
    <p:sldId id="271" r:id="rId25"/>
    <p:sldId id="272" r:id="rId26"/>
    <p:sldId id="273" r:id="rId27"/>
    <p:sldId id="274" r:id="rId28"/>
    <p:sldId id="275" r:id="rId29"/>
    <p:sldId id="276" r:id="rId30"/>
    <p:sldId id="277" r:id="rId31"/>
    <p:sldId id="278" r:id="rId32"/>
    <p:sldId id="279" r:id="rId33"/>
    <p:sldId id="280" r:id="rId34"/>
    <p:sldId id="281" r:id="rId35"/>
    <p:sldId id="282" r:id="rId36"/>
    <p:sldId id="283" r:id="rId37"/>
    <p:sldId id="284" r:id="rId38"/>
    <p:sldId id="285" r:id="rId39"/>
    <p:sldId id="286" r:id="rId40"/>
    <p:sldId id="287" r:id="rId41"/>
    <p:sldId id="288" r:id="rId42"/>
    <p:sldId id="289" r:id="rId43"/>
    <p:sldId id="290" r:id="rId44"/>
    <p:sldId id="291" r:id="rId45"/>
    <p:sldId id="292" r:id="rId46"/>
  </p:sldIdLst>
  <p:sldSz cy="5143500" cx="9144000"/>
  <p:notesSz cx="6858000" cy="9144000"/>
  <p:embeddedFontLst>
    <p:embeddedFont>
      <p:font typeface="Ubuntu"/>
      <p:regular r:id="rId47"/>
      <p:bold r:id="rId48"/>
      <p:italic r:id="rId49"/>
      <p:boldItalic r:id="rId50"/>
    </p:embeddedFont>
    <p:embeddedFont>
      <p:font typeface="Ubuntu Light"/>
      <p:regular r:id="rId51"/>
      <p:bold r:id="rId52"/>
      <p:italic r:id="rId53"/>
      <p:boldItalic r:id="rId54"/>
    </p:embeddedFont>
    <p:embeddedFont>
      <p:font typeface="Ubuntu Medium"/>
      <p:regular r:id="rId55"/>
      <p:bold r:id="rId56"/>
      <p:italic r:id="rId57"/>
      <p:boldItalic r:id="rId58"/>
    </p:embeddedFont>
    <p:embeddedFont>
      <p:font typeface="Helvetica Neue"/>
      <p:regular r:id="rId59"/>
      <p:bold r:id="rId60"/>
      <p:italic r:id="rId61"/>
      <p:boldItalic r:id="rId62"/>
    </p:embeddedFont>
    <p:embeddedFont>
      <p:font typeface="DM Sans"/>
      <p:regular r:id="rId63"/>
      <p:bold r:id="rId64"/>
      <p:italic r:id="rId65"/>
      <p:boldItalic r:id="rId66"/>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91">
          <p15:clr>
            <a:srgbClr val="A4A3A4"/>
          </p15:clr>
        </p15:guide>
        <p15:guide id="2" pos="216">
          <p15:clr>
            <a:srgbClr val="A4A3A4"/>
          </p15:clr>
        </p15:guide>
        <p15:guide id="3" orient="horz" pos="3007">
          <p15:clr>
            <a:srgbClr val="9AA0A6"/>
          </p15:clr>
        </p15:guide>
        <p15:guide id="4" pos="5544">
          <p15:clr>
            <a:srgbClr val="9AA0A6"/>
          </p15:clr>
        </p15:guide>
        <p15:guide id="5" pos="1800">
          <p15:clr>
            <a:srgbClr val="9AA0A6"/>
          </p15:clr>
        </p15:guide>
        <p15:guide id="6" pos="3744">
          <p15:clr>
            <a:srgbClr val="9AA0A6"/>
          </p15:clr>
        </p15:guide>
        <p15:guide id="7" orient="horz" pos="678">
          <p15:clr>
            <a:srgbClr val="9AA0A6"/>
          </p15:clr>
        </p15:guide>
        <p15:guide id="8" orient="horz" pos="1440">
          <p15:clr>
            <a:srgbClr val="9AA0A6"/>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91" orient="horz"/>
        <p:guide pos="216"/>
        <p:guide pos="3007" orient="horz"/>
        <p:guide pos="5544"/>
        <p:guide pos="1800"/>
        <p:guide pos="3744"/>
        <p:guide pos="678" orient="horz"/>
        <p:guide pos="1440" orient="horz"/>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1.xml"/><Relationship Id="rId42" Type="http://schemas.openxmlformats.org/officeDocument/2006/relationships/slide" Target="slides/slide33.xml"/><Relationship Id="rId41" Type="http://schemas.openxmlformats.org/officeDocument/2006/relationships/slide" Target="slides/slide32.xml"/><Relationship Id="rId44" Type="http://schemas.openxmlformats.org/officeDocument/2006/relationships/slide" Target="slides/slide35.xml"/><Relationship Id="rId43" Type="http://schemas.openxmlformats.org/officeDocument/2006/relationships/slide" Target="slides/slide34.xml"/><Relationship Id="rId46" Type="http://schemas.openxmlformats.org/officeDocument/2006/relationships/slide" Target="slides/slide37.xml"/><Relationship Id="rId45" Type="http://schemas.openxmlformats.org/officeDocument/2006/relationships/slide" Target="slides/slide36.xml"/><Relationship Id="rId1" Type="http://schemas.openxmlformats.org/officeDocument/2006/relationships/theme" Target="theme/theme5.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notesMaster" Target="notesMasters/notesMaster1.xml"/><Relationship Id="rId48" Type="http://schemas.openxmlformats.org/officeDocument/2006/relationships/font" Target="fonts/Ubuntu-bold.fntdata"/><Relationship Id="rId47" Type="http://schemas.openxmlformats.org/officeDocument/2006/relationships/font" Target="fonts/Ubuntu-regular.fntdata"/><Relationship Id="rId49" Type="http://schemas.openxmlformats.org/officeDocument/2006/relationships/font" Target="fonts/Ubuntu-italic.fntdata"/><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slideMaster" Target="slideMasters/slideMaster4.xml"/><Relationship Id="rId8" Type="http://schemas.openxmlformats.org/officeDocument/2006/relationships/slideMaster" Target="slideMasters/slideMaster5.xml"/><Relationship Id="rId31" Type="http://schemas.openxmlformats.org/officeDocument/2006/relationships/slide" Target="slides/slide22.xml"/><Relationship Id="rId30" Type="http://schemas.openxmlformats.org/officeDocument/2006/relationships/slide" Target="slides/slide21.xml"/><Relationship Id="rId33" Type="http://schemas.openxmlformats.org/officeDocument/2006/relationships/slide" Target="slides/slide24.xml"/><Relationship Id="rId32" Type="http://schemas.openxmlformats.org/officeDocument/2006/relationships/slide" Target="slides/slide23.xml"/><Relationship Id="rId35" Type="http://schemas.openxmlformats.org/officeDocument/2006/relationships/slide" Target="slides/slide26.xml"/><Relationship Id="rId34" Type="http://schemas.openxmlformats.org/officeDocument/2006/relationships/slide" Target="slides/slide25.xml"/><Relationship Id="rId37" Type="http://schemas.openxmlformats.org/officeDocument/2006/relationships/slide" Target="slides/slide28.xml"/><Relationship Id="rId36" Type="http://schemas.openxmlformats.org/officeDocument/2006/relationships/slide" Target="slides/slide27.xml"/><Relationship Id="rId39" Type="http://schemas.openxmlformats.org/officeDocument/2006/relationships/slide" Target="slides/slide30.xml"/><Relationship Id="rId38" Type="http://schemas.openxmlformats.org/officeDocument/2006/relationships/slide" Target="slides/slide29.xml"/><Relationship Id="rId62" Type="http://schemas.openxmlformats.org/officeDocument/2006/relationships/font" Target="fonts/HelveticaNeue-boldItalic.fntdata"/><Relationship Id="rId61" Type="http://schemas.openxmlformats.org/officeDocument/2006/relationships/font" Target="fonts/HelveticaNeue-italic.fntdata"/><Relationship Id="rId20" Type="http://schemas.openxmlformats.org/officeDocument/2006/relationships/slide" Target="slides/slide11.xml"/><Relationship Id="rId64" Type="http://schemas.openxmlformats.org/officeDocument/2006/relationships/font" Target="fonts/DMSans-bold.fntdata"/><Relationship Id="rId63" Type="http://schemas.openxmlformats.org/officeDocument/2006/relationships/font" Target="fonts/DMSans-regular.fntdata"/><Relationship Id="rId22" Type="http://schemas.openxmlformats.org/officeDocument/2006/relationships/slide" Target="slides/slide13.xml"/><Relationship Id="rId66" Type="http://schemas.openxmlformats.org/officeDocument/2006/relationships/font" Target="fonts/DMSans-boldItalic.fntdata"/><Relationship Id="rId21" Type="http://schemas.openxmlformats.org/officeDocument/2006/relationships/slide" Target="slides/slide12.xml"/><Relationship Id="rId65" Type="http://schemas.openxmlformats.org/officeDocument/2006/relationships/font" Target="fonts/DMSans-italic.fntdata"/><Relationship Id="rId24" Type="http://schemas.openxmlformats.org/officeDocument/2006/relationships/slide" Target="slides/slide15.xml"/><Relationship Id="rId23" Type="http://schemas.openxmlformats.org/officeDocument/2006/relationships/slide" Target="slides/slide14.xml"/><Relationship Id="rId60" Type="http://schemas.openxmlformats.org/officeDocument/2006/relationships/font" Target="fonts/HelveticaNeue-bold.fntdata"/><Relationship Id="rId26" Type="http://schemas.openxmlformats.org/officeDocument/2006/relationships/slide" Target="slides/slide17.xml"/><Relationship Id="rId25" Type="http://schemas.openxmlformats.org/officeDocument/2006/relationships/slide" Target="slides/slide16.xml"/><Relationship Id="rId28" Type="http://schemas.openxmlformats.org/officeDocument/2006/relationships/slide" Target="slides/slide19.xml"/><Relationship Id="rId27" Type="http://schemas.openxmlformats.org/officeDocument/2006/relationships/slide" Target="slides/slide18.xml"/><Relationship Id="rId29" Type="http://schemas.openxmlformats.org/officeDocument/2006/relationships/slide" Target="slides/slide20.xml"/><Relationship Id="rId51" Type="http://schemas.openxmlformats.org/officeDocument/2006/relationships/font" Target="fonts/UbuntuLight-regular.fntdata"/><Relationship Id="rId50" Type="http://schemas.openxmlformats.org/officeDocument/2006/relationships/font" Target="fonts/Ubuntu-boldItalic.fntdata"/><Relationship Id="rId53" Type="http://schemas.openxmlformats.org/officeDocument/2006/relationships/font" Target="fonts/UbuntuLight-italic.fntdata"/><Relationship Id="rId52" Type="http://schemas.openxmlformats.org/officeDocument/2006/relationships/font" Target="fonts/UbuntuLight-bold.fntdata"/><Relationship Id="rId11" Type="http://schemas.openxmlformats.org/officeDocument/2006/relationships/slide" Target="slides/slide2.xml"/><Relationship Id="rId55" Type="http://schemas.openxmlformats.org/officeDocument/2006/relationships/font" Target="fonts/UbuntuMedium-regular.fntdata"/><Relationship Id="rId10" Type="http://schemas.openxmlformats.org/officeDocument/2006/relationships/slide" Target="slides/slide1.xml"/><Relationship Id="rId54" Type="http://schemas.openxmlformats.org/officeDocument/2006/relationships/font" Target="fonts/UbuntuLight-boldItalic.fntdata"/><Relationship Id="rId13" Type="http://schemas.openxmlformats.org/officeDocument/2006/relationships/slide" Target="slides/slide4.xml"/><Relationship Id="rId57" Type="http://schemas.openxmlformats.org/officeDocument/2006/relationships/font" Target="fonts/UbuntuMedium-italic.fntdata"/><Relationship Id="rId12" Type="http://schemas.openxmlformats.org/officeDocument/2006/relationships/slide" Target="slides/slide3.xml"/><Relationship Id="rId56" Type="http://schemas.openxmlformats.org/officeDocument/2006/relationships/font" Target="fonts/UbuntuMedium-bold.fntdata"/><Relationship Id="rId15" Type="http://schemas.openxmlformats.org/officeDocument/2006/relationships/slide" Target="slides/slide6.xml"/><Relationship Id="rId59" Type="http://schemas.openxmlformats.org/officeDocument/2006/relationships/font" Target="fonts/HelveticaNeue-regular.fntdata"/><Relationship Id="rId14" Type="http://schemas.openxmlformats.org/officeDocument/2006/relationships/slide" Target="slides/slide5.xml"/><Relationship Id="rId58" Type="http://schemas.openxmlformats.org/officeDocument/2006/relationships/font" Target="fonts/UbuntuMedium-boldItalic.fntdata"/><Relationship Id="rId17" Type="http://schemas.openxmlformats.org/officeDocument/2006/relationships/slide" Target="slides/slide8.xml"/><Relationship Id="rId16" Type="http://schemas.openxmlformats.org/officeDocument/2006/relationships/slide" Target="slides/slide7.xml"/><Relationship Id="rId19" Type="http://schemas.openxmlformats.org/officeDocument/2006/relationships/slide" Target="slides/slide10.xml"/><Relationship Id="rId18" Type="http://schemas.openxmlformats.org/officeDocument/2006/relationships/slide" Target="slides/slide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19a52e1612c_1_9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37" name="Google Shape;237;g19a52e1612c_1_9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Clr>
                <a:schemeClr val="dk1"/>
              </a:buClr>
              <a:buSzPts val="1400"/>
              <a:buFont typeface="Calibri"/>
              <a:buNone/>
            </a:pPr>
            <a:r>
              <a:rPr lang="en">
                <a:latin typeface="DM Sans"/>
                <a:ea typeface="DM Sans"/>
                <a:cs typeface="DM Sans"/>
                <a:sym typeface="DM Sans"/>
              </a:rPr>
              <a:t>OUTLINE</a:t>
            </a:r>
            <a:endParaRPr>
              <a:latin typeface="DM Sans"/>
              <a:ea typeface="DM Sans"/>
              <a:cs typeface="DM Sans"/>
              <a:sym typeface="DM Sans"/>
            </a:endParaRPr>
          </a:p>
          <a:p>
            <a:pPr indent="0" lvl="0" marL="0" rtl="0" algn="l">
              <a:lnSpc>
                <a:spcPct val="100000"/>
              </a:lnSpc>
              <a:spcBef>
                <a:spcPts val="0"/>
              </a:spcBef>
              <a:spcAft>
                <a:spcPts val="0"/>
              </a:spcAft>
              <a:buSzPts val="1100"/>
              <a:buNone/>
            </a:pPr>
            <a:r>
              <a:rPr lang="en" sz="900">
                <a:solidFill>
                  <a:srgbClr val="1D2228"/>
                </a:solidFill>
                <a:latin typeface="Helvetica Neue"/>
                <a:ea typeface="Helvetica Neue"/>
                <a:cs typeface="Helvetica Neue"/>
                <a:sym typeface="Helvetica Neue"/>
              </a:rPr>
              <a:t>Intro slide — heavy on l&amp;t background, early looks, dev k-12, this change</a:t>
            </a:r>
            <a:endParaRPr sz="1400">
              <a:solidFill>
                <a:schemeClr val="dk1"/>
              </a:solidFill>
            </a:endParaRPr>
          </a:p>
          <a:p>
            <a:pPr indent="0" lvl="0" marL="0" rtl="0" algn="l">
              <a:lnSpc>
                <a:spcPct val="100000"/>
              </a:lnSpc>
              <a:spcBef>
                <a:spcPts val="0"/>
              </a:spcBef>
              <a:spcAft>
                <a:spcPts val="0"/>
              </a:spcAft>
              <a:buSzPts val="1100"/>
              <a:buNone/>
            </a:pPr>
            <a:r>
              <a:rPr lang="en" sz="900">
                <a:solidFill>
                  <a:srgbClr val="1D2228"/>
                </a:solidFill>
                <a:latin typeface="Helvetica Neue"/>
                <a:ea typeface="Helvetica Neue"/>
                <a:cs typeface="Helvetica Neue"/>
                <a:sym typeface="Helvetica Neue"/>
              </a:rPr>
              <a:t>Evolution of edu slide … tmw too late, digital transformation</a:t>
            </a:r>
            <a:endParaRPr sz="1400">
              <a:solidFill>
                <a:schemeClr val="dk1"/>
              </a:solidFill>
            </a:endParaRPr>
          </a:p>
          <a:p>
            <a:pPr indent="-285750" lvl="1" marL="742950" rtl="0" algn="l">
              <a:lnSpc>
                <a:spcPct val="100000"/>
              </a:lnSpc>
              <a:spcBef>
                <a:spcPts val="0"/>
              </a:spcBef>
              <a:spcAft>
                <a:spcPts val="0"/>
              </a:spcAft>
              <a:buClr>
                <a:schemeClr val="dk1"/>
              </a:buClr>
              <a:buSzPts val="900"/>
              <a:buChar char="•"/>
            </a:pPr>
            <a:r>
              <a:rPr lang="en" sz="900">
                <a:solidFill>
                  <a:srgbClr val="1D2228"/>
                </a:solidFill>
                <a:latin typeface="Helvetica Neue"/>
                <a:ea typeface="Helvetica Neue"/>
                <a:cs typeface="Helvetica Neue"/>
                <a:sym typeface="Helvetica Neue"/>
              </a:rPr>
              <a:t>Moved quickly to online</a:t>
            </a:r>
            <a:endParaRPr sz="1400">
              <a:solidFill>
                <a:schemeClr val="dk1"/>
              </a:solidFill>
            </a:endParaRPr>
          </a:p>
          <a:p>
            <a:pPr indent="-285750" lvl="1" marL="742950" rtl="0" algn="l">
              <a:lnSpc>
                <a:spcPct val="100000"/>
              </a:lnSpc>
              <a:spcBef>
                <a:spcPts val="0"/>
              </a:spcBef>
              <a:spcAft>
                <a:spcPts val="0"/>
              </a:spcAft>
              <a:buClr>
                <a:schemeClr val="dk1"/>
              </a:buClr>
              <a:buSzPts val="900"/>
              <a:buChar char="•"/>
            </a:pPr>
            <a:r>
              <a:rPr lang="en" sz="900">
                <a:solidFill>
                  <a:srgbClr val="1D2228"/>
                </a:solidFill>
                <a:latin typeface="Helvetica Neue"/>
                <a:ea typeface="Helvetica Neue"/>
                <a:cs typeface="Helvetica Neue"/>
                <a:sym typeface="Helvetica Neue"/>
              </a:rPr>
              <a:t>Time to be thoughtful</a:t>
            </a:r>
            <a:endParaRPr sz="1400">
              <a:solidFill>
                <a:schemeClr val="dk1"/>
              </a:solidFill>
            </a:endParaRPr>
          </a:p>
          <a:p>
            <a:pPr indent="0" lvl="0" marL="0" rtl="0" algn="l">
              <a:lnSpc>
                <a:spcPct val="100000"/>
              </a:lnSpc>
              <a:spcBef>
                <a:spcPts val="0"/>
              </a:spcBef>
              <a:spcAft>
                <a:spcPts val="0"/>
              </a:spcAft>
              <a:buSzPts val="1100"/>
              <a:buNone/>
            </a:pPr>
            <a:r>
              <a:rPr lang="en" sz="900">
                <a:solidFill>
                  <a:srgbClr val="1D2228"/>
                </a:solidFill>
                <a:latin typeface="Helvetica Neue"/>
                <a:ea typeface="Helvetica Neue"/>
                <a:cs typeface="Helvetica Neue"/>
                <a:sym typeface="Helvetica Neue"/>
              </a:rPr>
              <a:t>Challenges</a:t>
            </a:r>
            <a:endParaRPr sz="1400">
              <a:solidFill>
                <a:schemeClr val="dk1"/>
              </a:solidFill>
            </a:endParaRPr>
          </a:p>
          <a:p>
            <a:pPr indent="-285750" lvl="1" marL="742950" rtl="0" algn="l">
              <a:lnSpc>
                <a:spcPct val="100000"/>
              </a:lnSpc>
              <a:spcBef>
                <a:spcPts val="0"/>
              </a:spcBef>
              <a:spcAft>
                <a:spcPts val="0"/>
              </a:spcAft>
              <a:buClr>
                <a:schemeClr val="dk1"/>
              </a:buClr>
              <a:buSzPts val="900"/>
              <a:buChar char="•"/>
            </a:pPr>
            <a:r>
              <a:rPr lang="en" sz="900">
                <a:solidFill>
                  <a:srgbClr val="1D2228"/>
                </a:solidFill>
                <a:latin typeface="Helvetica Neue"/>
                <a:ea typeface="Helvetica Neue"/>
                <a:cs typeface="Helvetica Neue"/>
                <a:sym typeface="Helvetica Neue"/>
              </a:rPr>
              <a:t>for instructors</a:t>
            </a:r>
            <a:endParaRPr sz="1400">
              <a:solidFill>
                <a:schemeClr val="dk1"/>
              </a:solidFill>
            </a:endParaRPr>
          </a:p>
          <a:p>
            <a:pPr indent="-228600" lvl="2" marL="1143000" rtl="0" algn="l">
              <a:lnSpc>
                <a:spcPct val="100000"/>
              </a:lnSpc>
              <a:spcBef>
                <a:spcPts val="0"/>
              </a:spcBef>
              <a:spcAft>
                <a:spcPts val="0"/>
              </a:spcAft>
              <a:buClr>
                <a:schemeClr val="dk1"/>
              </a:buClr>
              <a:buSzPts val="900"/>
              <a:buChar char="•"/>
            </a:pPr>
            <a:r>
              <a:rPr lang="en" sz="900">
                <a:solidFill>
                  <a:srgbClr val="1D2228"/>
                </a:solidFill>
                <a:latin typeface="Helvetica Neue"/>
                <a:ea typeface="Helvetica Neue"/>
                <a:cs typeface="Helvetica Neue"/>
                <a:sym typeface="Helvetica Neue"/>
              </a:rPr>
              <a:t>Xxx</a:t>
            </a:r>
            <a:endParaRPr sz="900">
              <a:solidFill>
                <a:srgbClr val="1D2228"/>
              </a:solidFill>
              <a:latin typeface="Helvetica Neue"/>
              <a:ea typeface="Helvetica Neue"/>
              <a:cs typeface="Helvetica Neue"/>
              <a:sym typeface="Helvetica Neue"/>
            </a:endParaRPr>
          </a:p>
          <a:p>
            <a:pPr indent="-285750" lvl="1" marL="742950" rtl="0" algn="l">
              <a:lnSpc>
                <a:spcPct val="100000"/>
              </a:lnSpc>
              <a:spcBef>
                <a:spcPts val="0"/>
              </a:spcBef>
              <a:spcAft>
                <a:spcPts val="0"/>
              </a:spcAft>
              <a:buClr>
                <a:schemeClr val="dk1"/>
              </a:buClr>
              <a:buSzPts val="900"/>
              <a:buChar char="•"/>
            </a:pPr>
            <a:r>
              <a:rPr lang="en" sz="900">
                <a:solidFill>
                  <a:srgbClr val="1D2228"/>
                </a:solidFill>
                <a:latin typeface="Helvetica Neue"/>
                <a:ea typeface="Helvetica Neue"/>
                <a:cs typeface="Helvetica Neue"/>
                <a:sym typeface="Helvetica Neue"/>
              </a:rPr>
              <a:t>For learners</a:t>
            </a:r>
            <a:endParaRPr sz="1400">
              <a:solidFill>
                <a:schemeClr val="dk1"/>
              </a:solidFill>
            </a:endParaRPr>
          </a:p>
          <a:p>
            <a:pPr indent="-228600" lvl="2" marL="1143000" rtl="0" algn="l">
              <a:lnSpc>
                <a:spcPct val="100000"/>
              </a:lnSpc>
              <a:spcBef>
                <a:spcPts val="0"/>
              </a:spcBef>
              <a:spcAft>
                <a:spcPts val="0"/>
              </a:spcAft>
              <a:buClr>
                <a:schemeClr val="dk1"/>
              </a:buClr>
              <a:buSzPts val="900"/>
              <a:buChar char="•"/>
            </a:pPr>
            <a:r>
              <a:rPr lang="en" sz="900">
                <a:solidFill>
                  <a:srgbClr val="1D2228"/>
                </a:solidFill>
                <a:latin typeface="Helvetica Neue"/>
                <a:ea typeface="Helvetica Neue"/>
                <a:cs typeface="Helvetica Neue"/>
                <a:sym typeface="Helvetica Neue"/>
              </a:rPr>
              <a:t>Xxx</a:t>
            </a:r>
            <a:endParaRPr sz="900">
              <a:solidFill>
                <a:srgbClr val="1D2228"/>
              </a:solidFill>
              <a:latin typeface="Helvetica Neue"/>
              <a:ea typeface="Helvetica Neue"/>
              <a:cs typeface="Helvetica Neue"/>
              <a:sym typeface="Helvetica Neue"/>
            </a:endParaRPr>
          </a:p>
          <a:p>
            <a:pPr indent="0" lvl="0" marL="0" rtl="0" algn="l">
              <a:lnSpc>
                <a:spcPct val="100000"/>
              </a:lnSpc>
              <a:spcBef>
                <a:spcPts val="0"/>
              </a:spcBef>
              <a:spcAft>
                <a:spcPts val="0"/>
              </a:spcAft>
              <a:buSzPts val="1100"/>
              <a:buNone/>
            </a:pPr>
            <a:r>
              <a:rPr lang="en" sz="900">
                <a:solidFill>
                  <a:srgbClr val="1D2228"/>
                </a:solidFill>
                <a:latin typeface="Helvetica Neue"/>
                <a:ea typeface="Helvetica Neue"/>
                <a:cs typeface="Helvetica Neue"/>
                <a:sym typeface="Helvetica Neue"/>
              </a:rPr>
              <a:t>Strategies</a:t>
            </a:r>
            <a:endParaRPr sz="1400">
              <a:solidFill>
                <a:schemeClr val="dk1"/>
              </a:solidFill>
            </a:endParaRPr>
          </a:p>
          <a:p>
            <a:pPr indent="-285750" lvl="1" marL="742950" rtl="0" algn="l">
              <a:lnSpc>
                <a:spcPct val="100000"/>
              </a:lnSpc>
              <a:spcBef>
                <a:spcPts val="0"/>
              </a:spcBef>
              <a:spcAft>
                <a:spcPts val="0"/>
              </a:spcAft>
              <a:buClr>
                <a:schemeClr val="dk1"/>
              </a:buClr>
              <a:buSzPts val="900"/>
              <a:buAutoNum type="arabicPeriod"/>
            </a:pPr>
            <a:r>
              <a:rPr lang="en" sz="900">
                <a:solidFill>
                  <a:srgbClr val="1D2228"/>
                </a:solidFill>
                <a:latin typeface="Helvetica Neue"/>
                <a:ea typeface="Helvetica Neue"/>
                <a:cs typeface="Helvetica Neue"/>
                <a:sym typeface="Helvetica Neue"/>
              </a:rPr>
              <a:t>Keep learning in small groups to foster peer-to-peer learning and community</a:t>
            </a:r>
            <a:endParaRPr sz="1400">
              <a:solidFill>
                <a:schemeClr val="dk1"/>
              </a:solidFill>
            </a:endParaRPr>
          </a:p>
          <a:p>
            <a:pPr indent="-228600" lvl="2" marL="1143000" rtl="0" algn="l">
              <a:lnSpc>
                <a:spcPct val="100000"/>
              </a:lnSpc>
              <a:spcBef>
                <a:spcPts val="0"/>
              </a:spcBef>
              <a:spcAft>
                <a:spcPts val="0"/>
              </a:spcAft>
              <a:buClr>
                <a:schemeClr val="dk1"/>
              </a:buClr>
              <a:buSzPts val="900"/>
              <a:buAutoNum type="arabicPeriod"/>
            </a:pPr>
            <a:r>
              <a:rPr i="1" lang="en" sz="900">
                <a:solidFill>
                  <a:srgbClr val="1D2228"/>
                </a:solidFill>
                <a:latin typeface="Helvetica Neue"/>
                <a:ea typeface="Helvetica Neue"/>
                <a:cs typeface="Helvetica Neue"/>
                <a:sym typeface="Helvetica Neue"/>
              </a:rPr>
              <a:t>Image: table</a:t>
            </a:r>
            <a:br>
              <a:rPr lang="en" sz="900">
                <a:solidFill>
                  <a:srgbClr val="1D2228"/>
                </a:solidFill>
                <a:latin typeface="Helvetica Neue"/>
                <a:ea typeface="Helvetica Neue"/>
                <a:cs typeface="Helvetica Neue"/>
                <a:sym typeface="Helvetica Neue"/>
              </a:rPr>
            </a:br>
            <a:endParaRPr sz="900">
              <a:solidFill>
                <a:srgbClr val="1D2228"/>
              </a:solidFill>
              <a:latin typeface="Helvetica Neue"/>
              <a:ea typeface="Helvetica Neue"/>
              <a:cs typeface="Helvetica Neue"/>
              <a:sym typeface="Helvetica Neue"/>
            </a:endParaRPr>
          </a:p>
          <a:p>
            <a:pPr indent="-285750" lvl="1" marL="742950" rtl="0" algn="l">
              <a:lnSpc>
                <a:spcPct val="100000"/>
              </a:lnSpc>
              <a:spcBef>
                <a:spcPts val="0"/>
              </a:spcBef>
              <a:spcAft>
                <a:spcPts val="0"/>
              </a:spcAft>
              <a:buClr>
                <a:schemeClr val="dk1"/>
              </a:buClr>
              <a:buSzPts val="900"/>
              <a:buAutoNum type="arabicPeriod"/>
            </a:pPr>
            <a:r>
              <a:rPr lang="en" sz="900">
                <a:solidFill>
                  <a:srgbClr val="1D2228"/>
                </a:solidFill>
                <a:latin typeface="Helvetica Neue"/>
                <a:ea typeface="Helvetica Neue"/>
                <a:cs typeface="Helvetica Neue"/>
                <a:sym typeface="Helvetica Neue"/>
              </a:rPr>
              <a:t>Use frequent formative assessments to evaluate understanding and foster learning  (circle back then small group convo)</a:t>
            </a:r>
            <a:endParaRPr sz="1400">
              <a:solidFill>
                <a:schemeClr val="dk1"/>
              </a:solidFill>
            </a:endParaRPr>
          </a:p>
          <a:p>
            <a:pPr indent="-228600" lvl="2" marL="1143000" rtl="0" algn="l">
              <a:lnSpc>
                <a:spcPct val="100000"/>
              </a:lnSpc>
              <a:spcBef>
                <a:spcPts val="0"/>
              </a:spcBef>
              <a:spcAft>
                <a:spcPts val="0"/>
              </a:spcAft>
              <a:buClr>
                <a:schemeClr val="dk1"/>
              </a:buClr>
              <a:buSzPts val="900"/>
              <a:buAutoNum type="arabicPeriod"/>
            </a:pPr>
            <a:r>
              <a:rPr i="1" lang="en" sz="900">
                <a:solidFill>
                  <a:srgbClr val="1D2228"/>
                </a:solidFill>
                <a:latin typeface="Helvetica Neue"/>
                <a:ea typeface="Helvetica Neue"/>
                <a:cs typeface="Helvetica Neue"/>
                <a:sym typeface="Helvetica Neue"/>
              </a:rPr>
              <a:t>Image: poll w/results</a:t>
            </a:r>
            <a:br>
              <a:rPr lang="en" sz="900">
                <a:solidFill>
                  <a:srgbClr val="1D2228"/>
                </a:solidFill>
                <a:latin typeface="Helvetica Neue"/>
                <a:ea typeface="Helvetica Neue"/>
                <a:cs typeface="Helvetica Neue"/>
                <a:sym typeface="Helvetica Neue"/>
              </a:rPr>
            </a:br>
            <a:endParaRPr sz="900">
              <a:solidFill>
                <a:srgbClr val="1D2228"/>
              </a:solidFill>
              <a:latin typeface="Helvetica Neue"/>
              <a:ea typeface="Helvetica Neue"/>
              <a:cs typeface="Helvetica Neue"/>
              <a:sym typeface="Helvetica Neue"/>
            </a:endParaRPr>
          </a:p>
          <a:p>
            <a:pPr indent="-285750" lvl="1" marL="742950" rtl="0" algn="l">
              <a:lnSpc>
                <a:spcPct val="100000"/>
              </a:lnSpc>
              <a:spcBef>
                <a:spcPts val="0"/>
              </a:spcBef>
              <a:spcAft>
                <a:spcPts val="0"/>
              </a:spcAft>
              <a:buClr>
                <a:schemeClr val="dk1"/>
              </a:buClr>
              <a:buSzPts val="900"/>
              <a:buAutoNum type="arabicPeriod"/>
            </a:pPr>
            <a:r>
              <a:rPr lang="en" sz="900">
                <a:solidFill>
                  <a:srgbClr val="1D2228"/>
                </a:solidFill>
                <a:latin typeface="Helvetica Neue"/>
                <a:ea typeface="Helvetica Neue"/>
                <a:cs typeface="Helvetica Neue"/>
                <a:sym typeface="Helvetica Neue"/>
              </a:rPr>
              <a:t>Use real-time feedback to adjust teaching approach  </a:t>
            </a:r>
            <a:endParaRPr sz="1400">
              <a:solidFill>
                <a:schemeClr val="dk1"/>
              </a:solidFill>
            </a:endParaRPr>
          </a:p>
          <a:p>
            <a:pPr indent="-228600" lvl="2" marL="1143000" rtl="0" algn="l">
              <a:lnSpc>
                <a:spcPct val="100000"/>
              </a:lnSpc>
              <a:spcBef>
                <a:spcPts val="0"/>
              </a:spcBef>
              <a:spcAft>
                <a:spcPts val="0"/>
              </a:spcAft>
              <a:buClr>
                <a:schemeClr val="dk1"/>
              </a:buClr>
              <a:buSzPts val="900"/>
              <a:buAutoNum type="arabicPeriod"/>
            </a:pPr>
            <a:r>
              <a:rPr i="1" lang="en" sz="900">
                <a:solidFill>
                  <a:srgbClr val="1D2228"/>
                </a:solidFill>
                <a:latin typeface="Helvetica Neue"/>
                <a:ea typeface="Helvetica Neue"/>
                <a:cs typeface="Helvetica Neue"/>
                <a:sym typeface="Helvetica Neue"/>
              </a:rPr>
              <a:t>Image: data</a:t>
            </a:r>
            <a:br>
              <a:rPr lang="en" sz="900">
                <a:solidFill>
                  <a:srgbClr val="1D2228"/>
                </a:solidFill>
                <a:latin typeface="Helvetica Neue"/>
                <a:ea typeface="Helvetica Neue"/>
                <a:cs typeface="Helvetica Neue"/>
                <a:sym typeface="Helvetica Neue"/>
              </a:rPr>
            </a:br>
            <a:endParaRPr sz="900">
              <a:solidFill>
                <a:srgbClr val="1D2228"/>
              </a:solidFill>
              <a:latin typeface="Helvetica Neue"/>
              <a:ea typeface="Helvetica Neue"/>
              <a:cs typeface="Helvetica Neue"/>
              <a:sym typeface="Helvetica Neue"/>
            </a:endParaRPr>
          </a:p>
          <a:p>
            <a:pPr indent="-285750" lvl="1" marL="742950" rtl="0" algn="l">
              <a:lnSpc>
                <a:spcPct val="100000"/>
              </a:lnSpc>
              <a:spcBef>
                <a:spcPts val="0"/>
              </a:spcBef>
              <a:spcAft>
                <a:spcPts val="0"/>
              </a:spcAft>
              <a:buClr>
                <a:schemeClr val="dk1"/>
              </a:buClr>
              <a:buSzPts val="900"/>
              <a:buAutoNum type="arabicPeriod"/>
            </a:pPr>
            <a:r>
              <a:rPr lang="en" sz="900">
                <a:solidFill>
                  <a:srgbClr val="1D2228"/>
                </a:solidFill>
                <a:latin typeface="Helvetica Neue"/>
                <a:ea typeface="Helvetica Neue"/>
                <a:cs typeface="Helvetica Neue"/>
                <a:sym typeface="Helvetica Neue"/>
              </a:rPr>
              <a:t>Give students flexibility -</a:t>
            </a:r>
            <a:endParaRPr sz="1400">
              <a:solidFill>
                <a:schemeClr val="dk1"/>
              </a:solidFill>
            </a:endParaRPr>
          </a:p>
          <a:p>
            <a:pPr indent="-228600" lvl="2" marL="1143000" rtl="0" algn="l">
              <a:lnSpc>
                <a:spcPct val="100000"/>
              </a:lnSpc>
              <a:spcBef>
                <a:spcPts val="0"/>
              </a:spcBef>
              <a:spcAft>
                <a:spcPts val="0"/>
              </a:spcAft>
              <a:buClr>
                <a:schemeClr val="dk1"/>
              </a:buClr>
              <a:buSzPts val="900"/>
              <a:buAutoNum type="arabicPeriod"/>
            </a:pPr>
            <a:r>
              <a:rPr lang="en" sz="900">
                <a:solidFill>
                  <a:srgbClr val="1D2228"/>
                </a:solidFill>
                <a:latin typeface="Helvetica Neue"/>
                <a:ea typeface="Helvetica Neue"/>
                <a:cs typeface="Helvetica Neue"/>
                <a:sym typeface="Helvetica Neue"/>
              </a:rPr>
              <a:t>in when and how they communicate with you, and each other // </a:t>
            </a:r>
            <a:endParaRPr sz="1400">
              <a:solidFill>
                <a:schemeClr val="dk1"/>
              </a:solidFill>
            </a:endParaRPr>
          </a:p>
          <a:p>
            <a:pPr indent="-228600" lvl="2" marL="1143000" rtl="0" algn="l">
              <a:lnSpc>
                <a:spcPct val="100000"/>
              </a:lnSpc>
              <a:spcBef>
                <a:spcPts val="0"/>
              </a:spcBef>
              <a:spcAft>
                <a:spcPts val="0"/>
              </a:spcAft>
              <a:buClr>
                <a:schemeClr val="dk1"/>
              </a:buClr>
              <a:buSzPts val="900"/>
              <a:buAutoNum type="arabicPeriod"/>
            </a:pPr>
            <a:r>
              <a:rPr lang="en" sz="900">
                <a:solidFill>
                  <a:srgbClr val="1D2228"/>
                </a:solidFill>
                <a:latin typeface="Helvetica Neue"/>
                <a:ea typeface="Helvetica Neue"/>
                <a:cs typeface="Helvetica Neue"/>
                <a:sym typeface="Helvetica Neue"/>
              </a:rPr>
              <a:t>Access class when it works for them (e.g., hybrid) // participation</a:t>
            </a:r>
            <a:endParaRPr sz="1400">
              <a:solidFill>
                <a:schemeClr val="dk1"/>
              </a:solidFill>
            </a:endParaRPr>
          </a:p>
          <a:p>
            <a:pPr indent="-228600" lvl="2" marL="1143000" rtl="0" algn="l">
              <a:lnSpc>
                <a:spcPct val="100000"/>
              </a:lnSpc>
              <a:spcBef>
                <a:spcPts val="0"/>
              </a:spcBef>
              <a:spcAft>
                <a:spcPts val="0"/>
              </a:spcAft>
              <a:buClr>
                <a:schemeClr val="dk1"/>
              </a:buClr>
              <a:buSzPts val="900"/>
              <a:buAutoNum type="arabicPeriod"/>
            </a:pPr>
            <a:r>
              <a:rPr i="1" lang="en" sz="900">
                <a:solidFill>
                  <a:srgbClr val="1D2228"/>
                </a:solidFill>
                <a:latin typeface="Helvetica Neue"/>
                <a:ea typeface="Helvetica Neue"/>
                <a:cs typeface="Helvetica Neue"/>
                <a:sym typeface="Helvetica Neue"/>
              </a:rPr>
              <a:t>Multi-modal diagram</a:t>
            </a:r>
            <a:br>
              <a:rPr lang="en" sz="900">
                <a:solidFill>
                  <a:srgbClr val="1D2228"/>
                </a:solidFill>
                <a:latin typeface="Helvetica Neue"/>
                <a:ea typeface="Helvetica Neue"/>
                <a:cs typeface="Helvetica Neue"/>
                <a:sym typeface="Helvetica Neue"/>
              </a:rPr>
            </a:br>
            <a:endParaRPr sz="900">
              <a:solidFill>
                <a:srgbClr val="1D2228"/>
              </a:solidFill>
              <a:latin typeface="Helvetica Neue"/>
              <a:ea typeface="Helvetica Neue"/>
              <a:cs typeface="Helvetica Neue"/>
              <a:sym typeface="Helvetica Neue"/>
            </a:endParaRPr>
          </a:p>
          <a:p>
            <a:pPr indent="-285750" lvl="1" marL="742950" rtl="0" algn="l">
              <a:lnSpc>
                <a:spcPct val="100000"/>
              </a:lnSpc>
              <a:spcBef>
                <a:spcPts val="0"/>
              </a:spcBef>
              <a:spcAft>
                <a:spcPts val="0"/>
              </a:spcAft>
              <a:buClr>
                <a:schemeClr val="dk1"/>
              </a:buClr>
              <a:buSzPts val="900"/>
              <a:buAutoNum type="arabicPeriod"/>
            </a:pPr>
            <a:r>
              <a:rPr lang="en" sz="900">
                <a:solidFill>
                  <a:srgbClr val="1D2228"/>
                </a:solidFill>
                <a:latin typeface="Helvetica Neue"/>
                <a:ea typeface="Helvetica Neue"/>
                <a:cs typeface="Helvetica Neue"/>
                <a:sym typeface="Helvetica Neue"/>
              </a:rPr>
              <a:t>Use data to assess participation and engagement</a:t>
            </a:r>
            <a:endParaRPr sz="1400">
              <a:solidFill>
                <a:schemeClr val="dk1"/>
              </a:solidFill>
            </a:endParaRPr>
          </a:p>
          <a:p>
            <a:pPr indent="-228600" lvl="2" marL="1143000" rtl="0" algn="l">
              <a:lnSpc>
                <a:spcPct val="100000"/>
              </a:lnSpc>
              <a:spcBef>
                <a:spcPts val="0"/>
              </a:spcBef>
              <a:spcAft>
                <a:spcPts val="0"/>
              </a:spcAft>
              <a:buClr>
                <a:schemeClr val="dk1"/>
              </a:buClr>
              <a:buSzPts val="900"/>
              <a:buAutoNum type="arabicPeriod"/>
            </a:pPr>
            <a:r>
              <a:rPr i="1" lang="en" sz="900">
                <a:solidFill>
                  <a:srgbClr val="1D2228"/>
                </a:solidFill>
                <a:latin typeface="Helvetica Neue"/>
                <a:ea typeface="Helvetica Neue"/>
                <a:cs typeface="Helvetica Neue"/>
                <a:sym typeface="Helvetica Neue"/>
              </a:rPr>
              <a:t>larger scale iteration image?</a:t>
            </a:r>
            <a:br>
              <a:rPr lang="en" sz="900">
                <a:solidFill>
                  <a:srgbClr val="1D2228"/>
                </a:solidFill>
                <a:latin typeface="Helvetica Neue"/>
                <a:ea typeface="Helvetica Neue"/>
                <a:cs typeface="Helvetica Neue"/>
                <a:sym typeface="Helvetica Neue"/>
              </a:rPr>
            </a:br>
            <a:endParaRPr sz="900">
              <a:solidFill>
                <a:srgbClr val="1D2228"/>
              </a:solidFill>
              <a:latin typeface="Helvetica Neue"/>
              <a:ea typeface="Helvetica Neue"/>
              <a:cs typeface="Helvetica Neue"/>
              <a:sym typeface="Helvetica Neue"/>
            </a:endParaRPr>
          </a:p>
          <a:p>
            <a:pPr indent="-285750" lvl="1" marL="742950" rtl="0" algn="l">
              <a:lnSpc>
                <a:spcPct val="100000"/>
              </a:lnSpc>
              <a:spcBef>
                <a:spcPts val="0"/>
              </a:spcBef>
              <a:spcAft>
                <a:spcPts val="0"/>
              </a:spcAft>
              <a:buClr>
                <a:schemeClr val="dk1"/>
              </a:buClr>
              <a:buSzPts val="900"/>
              <a:buAutoNum type="arabicPeriod"/>
            </a:pPr>
            <a:r>
              <a:rPr lang="en" sz="900">
                <a:solidFill>
                  <a:srgbClr val="1D2228"/>
                </a:solidFill>
                <a:latin typeface="Helvetica Neue"/>
                <a:ea typeface="Helvetica Neue"/>
                <a:cs typeface="Helvetica Neue"/>
                <a:sym typeface="Helvetica Neue"/>
              </a:rPr>
              <a:t>Support all students equally, regardless of circumstance  </a:t>
            </a:r>
            <a:endParaRPr sz="1400">
              <a:solidFill>
                <a:schemeClr val="dk1"/>
              </a:solidFill>
            </a:endParaRPr>
          </a:p>
          <a:p>
            <a:pPr indent="0" lvl="0" marL="0" rtl="0" algn="l">
              <a:lnSpc>
                <a:spcPct val="100000"/>
              </a:lnSpc>
              <a:spcBef>
                <a:spcPts val="0"/>
              </a:spcBef>
              <a:spcAft>
                <a:spcPts val="0"/>
              </a:spcAft>
              <a:buSzPts val="1100"/>
              <a:buNone/>
            </a:pPr>
            <a:r>
              <a:rPr lang="en" sz="900">
                <a:solidFill>
                  <a:srgbClr val="1D2228"/>
                </a:solidFill>
                <a:latin typeface="Helvetica Neue"/>
                <a:ea typeface="Helvetica Neue"/>
                <a:cs typeface="Helvetica Neue"/>
                <a:sym typeface="Helvetica Neue"/>
              </a:rPr>
              <a:t>Closing</a:t>
            </a:r>
            <a:endParaRPr sz="1400">
              <a:solidFill>
                <a:schemeClr val="dk1"/>
              </a:solidFill>
            </a:endParaRPr>
          </a:p>
          <a:p>
            <a:pPr indent="-285750" lvl="1" marL="742950" rtl="0" algn="l">
              <a:lnSpc>
                <a:spcPct val="100000"/>
              </a:lnSpc>
              <a:spcBef>
                <a:spcPts val="0"/>
              </a:spcBef>
              <a:spcAft>
                <a:spcPts val="0"/>
              </a:spcAft>
              <a:buClr>
                <a:schemeClr val="dk1"/>
              </a:buClr>
              <a:buSzPts val="900"/>
              <a:buChar char="•"/>
            </a:pPr>
            <a:r>
              <a:rPr lang="en" sz="900">
                <a:solidFill>
                  <a:srgbClr val="1D2228"/>
                </a:solidFill>
                <a:latin typeface="Helvetica Neue"/>
                <a:ea typeface="Helvetica Neue"/>
                <a:cs typeface="Helvetica Neue"/>
                <a:sym typeface="Helvetica Neue"/>
              </a:rPr>
              <a:t>We were starting to do this in-person, was part of the evolution / educator learning trajectory … now we’re being challenged to do it everywhere (online + in-person, at the same time)</a:t>
            </a:r>
            <a:endParaRPr sz="1400">
              <a:solidFill>
                <a:schemeClr val="dk1"/>
              </a:solidFill>
            </a:endParaRPr>
          </a:p>
          <a:p>
            <a:pPr indent="-285750" lvl="1" marL="742950" rtl="0" algn="l">
              <a:lnSpc>
                <a:spcPct val="100000"/>
              </a:lnSpc>
              <a:spcBef>
                <a:spcPts val="0"/>
              </a:spcBef>
              <a:spcAft>
                <a:spcPts val="0"/>
              </a:spcAft>
              <a:buClr>
                <a:schemeClr val="dk1"/>
              </a:buClr>
              <a:buSzPts val="900"/>
              <a:buChar char="•"/>
            </a:pPr>
            <a:r>
              <a:rPr lang="en" sz="900">
                <a:solidFill>
                  <a:srgbClr val="1D2228"/>
                </a:solidFill>
                <a:latin typeface="Helvetica Neue"/>
                <a:ea typeface="Helvetica Neue"/>
                <a:cs typeface="Helvetica Neue"/>
                <a:sym typeface="Helvetica Neue"/>
              </a:rPr>
              <a:t>Tech can’t make the need to plan for teaching to go away, but can support the teaching moves you want to makes, so you get to focus on the connection with learners and bringing the content alive, not making the classroom work for you</a:t>
            </a:r>
            <a:endParaRPr sz="1400">
              <a:solidFill>
                <a:schemeClr val="dk1"/>
              </a:solidFill>
            </a:endParaRPr>
          </a:p>
          <a:p>
            <a:pPr indent="-285750" lvl="1" marL="742950" rtl="0" algn="l">
              <a:lnSpc>
                <a:spcPct val="100000"/>
              </a:lnSpc>
              <a:spcBef>
                <a:spcPts val="0"/>
              </a:spcBef>
              <a:spcAft>
                <a:spcPts val="0"/>
              </a:spcAft>
              <a:buClr>
                <a:schemeClr val="dk1"/>
              </a:buClr>
              <a:buSzPts val="900"/>
              <a:buChar char="•"/>
            </a:pPr>
            <a:r>
              <a:rPr lang="en" sz="900">
                <a:solidFill>
                  <a:srgbClr val="1D2228"/>
                </a:solidFill>
                <a:latin typeface="Helvetica Neue"/>
                <a:ea typeface="Helvetica Neue"/>
                <a:cs typeface="Helvetica Neue"/>
                <a:sym typeface="Helvetica Neue"/>
              </a:rPr>
              <a:t>That’s what we’re doing at Engageli — video</a:t>
            </a:r>
            <a:endParaRPr>
              <a:latin typeface="DM Sans"/>
              <a:ea typeface="DM Sans"/>
              <a:cs typeface="DM Sans"/>
              <a:sym typeface="DM Sans"/>
            </a:endParaRPr>
          </a:p>
        </p:txBody>
      </p:sp>
      <p:sp>
        <p:nvSpPr>
          <p:cNvPr id="238" name="Google Shape;238;g19a52e1612c_1_9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400"/>
              <a:buFont typeface="DM Sans"/>
              <a:buNone/>
            </a:pPr>
            <a:fld id="{00000000-1234-1234-1234-123412341234}" type="slidenum">
              <a:rPr b="0" i="0" lang="en" sz="1400" u="none" cap="none" strike="noStrike">
                <a:solidFill>
                  <a:srgbClr val="000000"/>
                </a:solidFill>
                <a:latin typeface="DM Sans"/>
                <a:ea typeface="DM Sans"/>
                <a:cs typeface="DM Sans"/>
                <a:sym typeface="DM Sans"/>
              </a:rPr>
              <a:t>‹#›</a:t>
            </a:fld>
            <a:endParaRPr b="0" i="0" sz="1400" u="none" cap="none" strike="noStrike">
              <a:solidFill>
                <a:srgbClr val="000000"/>
              </a:solidFill>
              <a:latin typeface="DM Sans"/>
              <a:ea typeface="DM Sans"/>
              <a:cs typeface="DM Sans"/>
              <a:sym typeface="DM San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8" name="Shape 348"/>
        <p:cNvGrpSpPr/>
        <p:nvPr/>
      </p:nvGrpSpPr>
      <p:grpSpPr>
        <a:xfrm>
          <a:off x="0" y="0"/>
          <a:ext cx="0" cy="0"/>
          <a:chOff x="0" y="0"/>
          <a:chExt cx="0" cy="0"/>
        </a:xfrm>
      </p:grpSpPr>
      <p:sp>
        <p:nvSpPr>
          <p:cNvPr id="349" name="Google Shape;349;g10e03883519_0_82: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50" name="Google Shape;350;g10e03883519_0_8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g10e03883519_0_145: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67" name="Google Shape;367;g10e03883519_0_14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6" name="Shape 376"/>
        <p:cNvGrpSpPr/>
        <p:nvPr/>
      </p:nvGrpSpPr>
      <p:grpSpPr>
        <a:xfrm>
          <a:off x="0" y="0"/>
          <a:ext cx="0" cy="0"/>
          <a:chOff x="0" y="0"/>
          <a:chExt cx="0" cy="0"/>
        </a:xfrm>
      </p:grpSpPr>
      <p:sp>
        <p:nvSpPr>
          <p:cNvPr id="377" name="Google Shape;377;g10e03883519_0_155: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78" name="Google Shape;378;g10e03883519_0_15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9" name="Shape 389"/>
        <p:cNvGrpSpPr/>
        <p:nvPr/>
      </p:nvGrpSpPr>
      <p:grpSpPr>
        <a:xfrm>
          <a:off x="0" y="0"/>
          <a:ext cx="0" cy="0"/>
          <a:chOff x="0" y="0"/>
          <a:chExt cx="0" cy="0"/>
        </a:xfrm>
      </p:grpSpPr>
      <p:sp>
        <p:nvSpPr>
          <p:cNvPr id="390" name="Google Shape;390;g10e03883519_0_167: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91" name="Google Shape;391;g10e03883519_0_16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4" name="Shape 404"/>
        <p:cNvGrpSpPr/>
        <p:nvPr/>
      </p:nvGrpSpPr>
      <p:grpSpPr>
        <a:xfrm>
          <a:off x="0" y="0"/>
          <a:ext cx="0" cy="0"/>
          <a:chOff x="0" y="0"/>
          <a:chExt cx="0" cy="0"/>
        </a:xfrm>
      </p:grpSpPr>
      <p:sp>
        <p:nvSpPr>
          <p:cNvPr id="405" name="Google Shape;405;g10e03883519_0_181: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06" name="Google Shape;406;g10e03883519_0_18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g118e87e8861_0_554: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t/>
            </a:r>
            <a:endParaRPr/>
          </a:p>
        </p:txBody>
      </p:sp>
      <p:sp>
        <p:nvSpPr>
          <p:cNvPr id="423" name="Google Shape;423;g118e87e8861_0_55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g118e87e8861_0_561: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30" name="Google Shape;430;g118e87e8861_0_56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g118e87e8861_0_583: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SzPts val="1100"/>
              <a:buChar char="-"/>
            </a:pPr>
            <a:r>
              <a:t/>
            </a:r>
            <a:endParaRPr/>
          </a:p>
        </p:txBody>
      </p:sp>
      <p:sp>
        <p:nvSpPr>
          <p:cNvPr id="452" name="Google Shape;452;g118e87e8861_0_58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8" name="Shape 458"/>
        <p:cNvGrpSpPr/>
        <p:nvPr/>
      </p:nvGrpSpPr>
      <p:grpSpPr>
        <a:xfrm>
          <a:off x="0" y="0"/>
          <a:ext cx="0" cy="0"/>
          <a:chOff x="0" y="0"/>
          <a:chExt cx="0" cy="0"/>
        </a:xfrm>
      </p:grpSpPr>
      <p:sp>
        <p:nvSpPr>
          <p:cNvPr id="459" name="Google Shape;459;g10e03883519_0_25: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60" name="Google Shape;460;g10e03883519_0_2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g10e03883519_0_215: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69" name="Google Shape;469;g10e03883519_0_21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118e87e8861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7" name="Google Shape;247;g118e87e8861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Welcome – when nothing is shared, fillert</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g112e8dc5ad9_3_14: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78" name="Google Shape;478;g112e8dc5ad9_3_1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1" name="Shape 491"/>
        <p:cNvGrpSpPr/>
        <p:nvPr/>
      </p:nvGrpSpPr>
      <p:grpSpPr>
        <a:xfrm>
          <a:off x="0" y="0"/>
          <a:ext cx="0" cy="0"/>
          <a:chOff x="0" y="0"/>
          <a:chExt cx="0" cy="0"/>
        </a:xfrm>
      </p:grpSpPr>
      <p:sp>
        <p:nvSpPr>
          <p:cNvPr id="492" name="Google Shape;492;g112e8dc5ad9_3_29: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493" name="Google Shape;493;g112e8dc5ad9_3_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g112e8dc5ad9_3_41: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 A la Eric Mazur</a:t>
            </a:r>
            <a:endParaRPr/>
          </a:p>
        </p:txBody>
      </p:sp>
      <p:sp>
        <p:nvSpPr>
          <p:cNvPr id="504" name="Google Shape;504;g112e8dc5ad9_3_4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3" name="Shape 513"/>
        <p:cNvGrpSpPr/>
        <p:nvPr/>
      </p:nvGrpSpPr>
      <p:grpSpPr>
        <a:xfrm>
          <a:off x="0" y="0"/>
          <a:ext cx="0" cy="0"/>
          <a:chOff x="0" y="0"/>
          <a:chExt cx="0" cy="0"/>
        </a:xfrm>
      </p:grpSpPr>
      <p:sp>
        <p:nvSpPr>
          <p:cNvPr id="514" name="Google Shape;514;g112e8dc5ad9_3_52: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15" name="Google Shape;515;g112e8dc5ad9_3_5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g112e8dc5ad9_3_70: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30" name="Google Shape;530;g112e8dc5ad9_3_7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9" name="Shape 539"/>
        <p:cNvGrpSpPr/>
        <p:nvPr/>
      </p:nvGrpSpPr>
      <p:grpSpPr>
        <a:xfrm>
          <a:off x="0" y="0"/>
          <a:ext cx="0" cy="0"/>
          <a:chOff x="0" y="0"/>
          <a:chExt cx="0" cy="0"/>
        </a:xfrm>
      </p:grpSpPr>
      <p:sp>
        <p:nvSpPr>
          <p:cNvPr id="540" name="Google Shape;540;g111c234a672_0_0: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41" name="Google Shape;541;g111c234a672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0" name="Shape 550"/>
        <p:cNvGrpSpPr/>
        <p:nvPr/>
      </p:nvGrpSpPr>
      <p:grpSpPr>
        <a:xfrm>
          <a:off x="0" y="0"/>
          <a:ext cx="0" cy="0"/>
          <a:chOff x="0" y="0"/>
          <a:chExt cx="0" cy="0"/>
        </a:xfrm>
      </p:grpSpPr>
      <p:sp>
        <p:nvSpPr>
          <p:cNvPr id="551" name="Google Shape;551;g111c234a672_0_10: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52" name="Google Shape;552;g111c234a672_0_1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3" name="Shape 563"/>
        <p:cNvGrpSpPr/>
        <p:nvPr/>
      </p:nvGrpSpPr>
      <p:grpSpPr>
        <a:xfrm>
          <a:off x="0" y="0"/>
          <a:ext cx="0" cy="0"/>
          <a:chOff x="0" y="0"/>
          <a:chExt cx="0" cy="0"/>
        </a:xfrm>
      </p:grpSpPr>
      <p:sp>
        <p:nvSpPr>
          <p:cNvPr id="564" name="Google Shape;564;g111c234a672_0_22: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65" name="Google Shape;565;g111c234a672_0_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0" name="Shape 580"/>
        <p:cNvGrpSpPr/>
        <p:nvPr/>
      </p:nvGrpSpPr>
      <p:grpSpPr>
        <a:xfrm>
          <a:off x="0" y="0"/>
          <a:ext cx="0" cy="0"/>
          <a:chOff x="0" y="0"/>
          <a:chExt cx="0" cy="0"/>
        </a:xfrm>
      </p:grpSpPr>
      <p:sp>
        <p:nvSpPr>
          <p:cNvPr id="581" name="Google Shape;581;g111c234a672_0_38: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582" name="Google Shape;582;g111c234a672_0_3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7" name="Shape 597"/>
        <p:cNvGrpSpPr/>
        <p:nvPr/>
      </p:nvGrpSpPr>
      <p:grpSpPr>
        <a:xfrm>
          <a:off x="0" y="0"/>
          <a:ext cx="0" cy="0"/>
          <a:chOff x="0" y="0"/>
          <a:chExt cx="0" cy="0"/>
        </a:xfrm>
      </p:grpSpPr>
      <p:sp>
        <p:nvSpPr>
          <p:cNvPr id="598" name="Google Shape;598;g118e87e8861_0_28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99" name="Google Shape;599;g118e87e8861_0_28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4" name="Shape 254"/>
        <p:cNvGrpSpPr/>
        <p:nvPr/>
      </p:nvGrpSpPr>
      <p:grpSpPr>
        <a:xfrm>
          <a:off x="0" y="0"/>
          <a:ext cx="0" cy="0"/>
          <a:chOff x="0" y="0"/>
          <a:chExt cx="0" cy="0"/>
        </a:xfrm>
      </p:grpSpPr>
      <p:sp>
        <p:nvSpPr>
          <p:cNvPr id="255" name="Google Shape;255;g10e03883519_0_36: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56" name="Google Shape;256;g10e03883519_0_3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8" name="Shape 608"/>
        <p:cNvGrpSpPr/>
        <p:nvPr/>
      </p:nvGrpSpPr>
      <p:grpSpPr>
        <a:xfrm>
          <a:off x="0" y="0"/>
          <a:ext cx="0" cy="0"/>
          <a:chOff x="0" y="0"/>
          <a:chExt cx="0" cy="0"/>
        </a:xfrm>
      </p:grpSpPr>
      <p:sp>
        <p:nvSpPr>
          <p:cNvPr id="609" name="Google Shape;609;g118e87e8861_0_299: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10" name="Google Shape;610;g118e87e8861_0_299: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7" name="Shape 617"/>
        <p:cNvGrpSpPr/>
        <p:nvPr/>
      </p:nvGrpSpPr>
      <p:grpSpPr>
        <a:xfrm>
          <a:off x="0" y="0"/>
          <a:ext cx="0" cy="0"/>
          <a:chOff x="0" y="0"/>
          <a:chExt cx="0" cy="0"/>
        </a:xfrm>
      </p:grpSpPr>
      <p:sp>
        <p:nvSpPr>
          <p:cNvPr id="618" name="Google Shape;618;g118e87e8861_0_30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19" name="Google Shape;619;g118e87e8861_0_30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7" name="Shape 627"/>
        <p:cNvGrpSpPr/>
        <p:nvPr/>
      </p:nvGrpSpPr>
      <p:grpSpPr>
        <a:xfrm>
          <a:off x="0" y="0"/>
          <a:ext cx="0" cy="0"/>
          <a:chOff x="0" y="0"/>
          <a:chExt cx="0" cy="0"/>
        </a:xfrm>
      </p:grpSpPr>
      <p:sp>
        <p:nvSpPr>
          <p:cNvPr id="628" name="Google Shape;628;g118e87e8861_0_31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29" name="Google Shape;629;g118e87e8861_0_31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7" name="Shape 637"/>
        <p:cNvGrpSpPr/>
        <p:nvPr/>
      </p:nvGrpSpPr>
      <p:grpSpPr>
        <a:xfrm>
          <a:off x="0" y="0"/>
          <a:ext cx="0" cy="0"/>
          <a:chOff x="0" y="0"/>
          <a:chExt cx="0" cy="0"/>
        </a:xfrm>
      </p:grpSpPr>
      <p:sp>
        <p:nvSpPr>
          <p:cNvPr id="638" name="Google Shape;638;g118e87e8861_0_32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39" name="Google Shape;639;g118e87e8861_0_32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8" name="Shape 648"/>
        <p:cNvGrpSpPr/>
        <p:nvPr/>
      </p:nvGrpSpPr>
      <p:grpSpPr>
        <a:xfrm>
          <a:off x="0" y="0"/>
          <a:ext cx="0" cy="0"/>
          <a:chOff x="0" y="0"/>
          <a:chExt cx="0" cy="0"/>
        </a:xfrm>
      </p:grpSpPr>
      <p:sp>
        <p:nvSpPr>
          <p:cNvPr id="649" name="Google Shape;649;g118e87e8861_0_33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50" name="Google Shape;650;g118e87e8861_0_33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7" name="Shape 657"/>
        <p:cNvGrpSpPr/>
        <p:nvPr/>
      </p:nvGrpSpPr>
      <p:grpSpPr>
        <a:xfrm>
          <a:off x="0" y="0"/>
          <a:ext cx="0" cy="0"/>
          <a:chOff x="0" y="0"/>
          <a:chExt cx="0" cy="0"/>
        </a:xfrm>
      </p:grpSpPr>
      <p:sp>
        <p:nvSpPr>
          <p:cNvPr id="658" name="Google Shape;658;g118e87e8861_0_34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59" name="Google Shape;659;g118e87e8861_0_34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You can use this slide and </a:t>
            </a:r>
            <a:endParaRPr/>
          </a:p>
          <a:p>
            <a:pPr indent="0" lvl="0" marL="0" rtl="0" algn="l">
              <a:lnSpc>
                <a:spcPct val="100000"/>
              </a:lnSpc>
              <a:spcBef>
                <a:spcPts val="0"/>
              </a:spcBef>
              <a:spcAft>
                <a:spcPts val="0"/>
              </a:spcAft>
              <a:buSzPts val="1100"/>
              <a:buNone/>
            </a:pPr>
            <a:r>
              <a:rPr lang="en"/>
              <a:t>Cut and paste the QR codes onto your slide</a:t>
            </a:r>
            <a:endParaRPr/>
          </a:p>
          <a:p>
            <a:pPr indent="0" lvl="0" marL="0" rtl="0" algn="l">
              <a:lnSpc>
                <a:spcPct val="100000"/>
              </a:lnSpc>
              <a:spcBef>
                <a:spcPts val="0"/>
              </a:spcBef>
              <a:spcAft>
                <a:spcPts val="0"/>
              </a:spcAft>
              <a:buSzPts val="1100"/>
              <a:buNone/>
            </a:pPr>
            <a:r>
              <a:rPr lang="en"/>
              <a:t>Click the sticker button to launch</a:t>
            </a:r>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6" name="Shape 666"/>
        <p:cNvGrpSpPr/>
        <p:nvPr/>
      </p:nvGrpSpPr>
      <p:grpSpPr>
        <a:xfrm>
          <a:off x="0" y="0"/>
          <a:ext cx="0" cy="0"/>
          <a:chOff x="0" y="0"/>
          <a:chExt cx="0" cy="0"/>
        </a:xfrm>
      </p:grpSpPr>
      <p:sp>
        <p:nvSpPr>
          <p:cNvPr id="667" name="Google Shape;667;g118e87e8861_0_35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68" name="Google Shape;668;g118e87e8861_0_35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7" name="Shape 677"/>
        <p:cNvGrpSpPr/>
        <p:nvPr/>
      </p:nvGrpSpPr>
      <p:grpSpPr>
        <a:xfrm>
          <a:off x="0" y="0"/>
          <a:ext cx="0" cy="0"/>
          <a:chOff x="0" y="0"/>
          <a:chExt cx="0" cy="0"/>
        </a:xfrm>
      </p:grpSpPr>
      <p:sp>
        <p:nvSpPr>
          <p:cNvPr id="678" name="Google Shape;678;g118e87e8861_0_36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79" name="Google Shape;679;g118e87e8861_0_36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4" name="Shape 264"/>
        <p:cNvGrpSpPr/>
        <p:nvPr/>
      </p:nvGrpSpPr>
      <p:grpSpPr>
        <a:xfrm>
          <a:off x="0" y="0"/>
          <a:ext cx="0" cy="0"/>
          <a:chOff x="0" y="0"/>
          <a:chExt cx="0" cy="0"/>
        </a:xfrm>
      </p:grpSpPr>
      <p:sp>
        <p:nvSpPr>
          <p:cNvPr id="265" name="Google Shape;265;g10e03883519_0_47: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66" name="Google Shape;266;g10e03883519_0_4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7" name="Shape 277"/>
        <p:cNvGrpSpPr/>
        <p:nvPr/>
      </p:nvGrpSpPr>
      <p:grpSpPr>
        <a:xfrm>
          <a:off x="0" y="0"/>
          <a:ext cx="0" cy="0"/>
          <a:chOff x="0" y="0"/>
          <a:chExt cx="0" cy="0"/>
        </a:xfrm>
      </p:grpSpPr>
      <p:sp>
        <p:nvSpPr>
          <p:cNvPr id="278" name="Google Shape;278;g10e038837c1_0_0: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79" name="Google Shape;279;g10e038837c1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10e03883519_0_63: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295" name="Google Shape;295;g10e03883519_0_6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9" name="Shape 309"/>
        <p:cNvGrpSpPr/>
        <p:nvPr/>
      </p:nvGrpSpPr>
      <p:grpSpPr>
        <a:xfrm>
          <a:off x="0" y="0"/>
          <a:ext cx="0" cy="0"/>
          <a:chOff x="0" y="0"/>
          <a:chExt cx="0" cy="0"/>
        </a:xfrm>
      </p:grpSpPr>
      <p:sp>
        <p:nvSpPr>
          <p:cNvPr id="310" name="Google Shape;310;g10e03883519_0_117: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11" name="Google Shape;311;g10e03883519_0_11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10e03883519_0_130: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22" name="Google Shape;322;g10e03883519_0_13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3" name="Shape 333"/>
        <p:cNvGrpSpPr/>
        <p:nvPr/>
      </p:nvGrpSpPr>
      <p:grpSpPr>
        <a:xfrm>
          <a:off x="0" y="0"/>
          <a:ext cx="0" cy="0"/>
          <a:chOff x="0" y="0"/>
          <a:chExt cx="0" cy="0"/>
        </a:xfrm>
      </p:grpSpPr>
      <p:sp>
        <p:nvSpPr>
          <p:cNvPr id="334" name="Google Shape;334;g10e03883519_0_102:notes"/>
          <p:cNvSpPr txBox="1"/>
          <p:nvPr>
            <p:ph idx="1" type="body"/>
          </p:nvPr>
        </p:nvSpPr>
        <p:spPr>
          <a:xfrm>
            <a:off x="914400" y="4343400"/>
            <a:ext cx="50292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t/>
            </a:r>
            <a:endParaRPr/>
          </a:p>
        </p:txBody>
      </p:sp>
      <p:sp>
        <p:nvSpPr>
          <p:cNvPr id="335" name="Google Shape;335;g10e03883519_0_10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 Id="rId2" Type="http://schemas.openxmlformats.org/officeDocument/2006/relationships/image" Target="../media/image6.png"/></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 Id="rId2" Type="http://schemas.openxmlformats.org/officeDocument/2006/relationships/image" Target="../media/image2.png"/></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5.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
  <p:cSld name="Basic ">
    <p:spTree>
      <p:nvGrpSpPr>
        <p:cNvPr id="9" name="Shape 9"/>
        <p:cNvGrpSpPr/>
        <p:nvPr/>
      </p:nvGrpSpPr>
      <p:grpSpPr>
        <a:xfrm>
          <a:off x="0" y="0"/>
          <a:ext cx="0" cy="0"/>
          <a:chOff x="0" y="0"/>
          <a:chExt cx="0" cy="0"/>
        </a:xfrm>
      </p:grpSpPr>
      <p:sp>
        <p:nvSpPr>
          <p:cNvPr id="10" name="Google Shape;10;p2"/>
          <p:cNvSpPr txBox="1"/>
          <p:nvPr>
            <p:ph idx="12" type="sldNum"/>
          </p:nvPr>
        </p:nvSpPr>
        <p:spPr>
          <a:xfrm>
            <a:off x="224351" y="4806296"/>
            <a:ext cx="118200" cy="112500"/>
          </a:xfrm>
          <a:prstGeom prst="rect">
            <a:avLst/>
          </a:prstGeom>
          <a:noFill/>
          <a:ln>
            <a:noFill/>
          </a:ln>
        </p:spPr>
        <p:txBody>
          <a:bodyPr anchorCtr="0" anchor="t" bIns="19050" lIns="19050" spcFirstLastPara="1" rIns="19050" wrap="square" tIns="19050">
            <a:noAutofit/>
          </a:bodyPr>
          <a:lstStyle>
            <a:lvl1pPr indent="0" lvl="0" marL="0" marR="0" algn="ctr">
              <a:lnSpc>
                <a:spcPct val="100000"/>
              </a:lnSpc>
              <a:spcBef>
                <a:spcPts val="0"/>
              </a:spcBef>
              <a:spcAft>
                <a:spcPts val="0"/>
              </a:spcAft>
              <a:buClr>
                <a:srgbClr val="4189D4"/>
              </a:buClr>
              <a:buSzPts val="500"/>
              <a:buFont typeface="Ubuntu"/>
              <a:buNone/>
              <a:defRPr b="0" i="0" sz="500" u="none" cap="none" strike="noStrike">
                <a:solidFill>
                  <a:srgbClr val="4189D4"/>
                </a:solidFill>
                <a:latin typeface="Ubuntu"/>
                <a:ea typeface="Ubuntu"/>
                <a:cs typeface="Ubuntu"/>
                <a:sym typeface="Ubuntu"/>
              </a:defRPr>
            </a:lvl1pPr>
            <a:lvl2pPr indent="0" lvl="1" marL="0" marR="0" algn="ctr">
              <a:lnSpc>
                <a:spcPct val="100000"/>
              </a:lnSpc>
              <a:spcBef>
                <a:spcPts val="0"/>
              </a:spcBef>
              <a:spcAft>
                <a:spcPts val="0"/>
              </a:spcAft>
              <a:buClr>
                <a:srgbClr val="4189D4"/>
              </a:buClr>
              <a:buSzPts val="500"/>
              <a:buFont typeface="Ubuntu"/>
              <a:buNone/>
              <a:defRPr b="0" i="0" sz="500" u="none" cap="none" strike="noStrike">
                <a:solidFill>
                  <a:srgbClr val="4189D4"/>
                </a:solidFill>
                <a:latin typeface="Ubuntu"/>
                <a:ea typeface="Ubuntu"/>
                <a:cs typeface="Ubuntu"/>
                <a:sym typeface="Ubuntu"/>
              </a:defRPr>
            </a:lvl2pPr>
            <a:lvl3pPr indent="0" lvl="2" marL="0" marR="0" algn="ctr">
              <a:lnSpc>
                <a:spcPct val="100000"/>
              </a:lnSpc>
              <a:spcBef>
                <a:spcPts val="0"/>
              </a:spcBef>
              <a:spcAft>
                <a:spcPts val="0"/>
              </a:spcAft>
              <a:buClr>
                <a:srgbClr val="4189D4"/>
              </a:buClr>
              <a:buSzPts val="500"/>
              <a:buFont typeface="Ubuntu"/>
              <a:buNone/>
              <a:defRPr b="0" i="0" sz="500" u="none" cap="none" strike="noStrike">
                <a:solidFill>
                  <a:srgbClr val="4189D4"/>
                </a:solidFill>
                <a:latin typeface="Ubuntu"/>
                <a:ea typeface="Ubuntu"/>
                <a:cs typeface="Ubuntu"/>
                <a:sym typeface="Ubuntu"/>
              </a:defRPr>
            </a:lvl3pPr>
            <a:lvl4pPr indent="0" lvl="3" marL="0" marR="0" algn="ctr">
              <a:lnSpc>
                <a:spcPct val="100000"/>
              </a:lnSpc>
              <a:spcBef>
                <a:spcPts val="0"/>
              </a:spcBef>
              <a:spcAft>
                <a:spcPts val="0"/>
              </a:spcAft>
              <a:buClr>
                <a:srgbClr val="4189D4"/>
              </a:buClr>
              <a:buSzPts val="500"/>
              <a:buFont typeface="Ubuntu"/>
              <a:buNone/>
              <a:defRPr b="0" i="0" sz="500" u="none" cap="none" strike="noStrike">
                <a:solidFill>
                  <a:srgbClr val="4189D4"/>
                </a:solidFill>
                <a:latin typeface="Ubuntu"/>
                <a:ea typeface="Ubuntu"/>
                <a:cs typeface="Ubuntu"/>
                <a:sym typeface="Ubuntu"/>
              </a:defRPr>
            </a:lvl4pPr>
            <a:lvl5pPr indent="0" lvl="4" marL="0" marR="0" algn="ctr">
              <a:lnSpc>
                <a:spcPct val="100000"/>
              </a:lnSpc>
              <a:spcBef>
                <a:spcPts val="0"/>
              </a:spcBef>
              <a:spcAft>
                <a:spcPts val="0"/>
              </a:spcAft>
              <a:buClr>
                <a:srgbClr val="4189D4"/>
              </a:buClr>
              <a:buSzPts val="500"/>
              <a:buFont typeface="Ubuntu"/>
              <a:buNone/>
              <a:defRPr b="0" i="0" sz="500" u="none" cap="none" strike="noStrike">
                <a:solidFill>
                  <a:srgbClr val="4189D4"/>
                </a:solidFill>
                <a:latin typeface="Ubuntu"/>
                <a:ea typeface="Ubuntu"/>
                <a:cs typeface="Ubuntu"/>
                <a:sym typeface="Ubuntu"/>
              </a:defRPr>
            </a:lvl5pPr>
            <a:lvl6pPr indent="0" lvl="5" marL="0" marR="0" algn="ctr">
              <a:lnSpc>
                <a:spcPct val="100000"/>
              </a:lnSpc>
              <a:spcBef>
                <a:spcPts val="0"/>
              </a:spcBef>
              <a:spcAft>
                <a:spcPts val="0"/>
              </a:spcAft>
              <a:buClr>
                <a:srgbClr val="4189D4"/>
              </a:buClr>
              <a:buSzPts val="500"/>
              <a:buFont typeface="Ubuntu"/>
              <a:buNone/>
              <a:defRPr b="0" i="0" sz="500" u="none" cap="none" strike="noStrike">
                <a:solidFill>
                  <a:srgbClr val="4189D4"/>
                </a:solidFill>
                <a:latin typeface="Ubuntu"/>
                <a:ea typeface="Ubuntu"/>
                <a:cs typeface="Ubuntu"/>
                <a:sym typeface="Ubuntu"/>
              </a:defRPr>
            </a:lvl6pPr>
            <a:lvl7pPr indent="0" lvl="6" marL="0" marR="0" algn="ctr">
              <a:lnSpc>
                <a:spcPct val="100000"/>
              </a:lnSpc>
              <a:spcBef>
                <a:spcPts val="0"/>
              </a:spcBef>
              <a:spcAft>
                <a:spcPts val="0"/>
              </a:spcAft>
              <a:buClr>
                <a:srgbClr val="4189D4"/>
              </a:buClr>
              <a:buSzPts val="500"/>
              <a:buFont typeface="Ubuntu"/>
              <a:buNone/>
              <a:defRPr b="0" i="0" sz="500" u="none" cap="none" strike="noStrike">
                <a:solidFill>
                  <a:srgbClr val="4189D4"/>
                </a:solidFill>
                <a:latin typeface="Ubuntu"/>
                <a:ea typeface="Ubuntu"/>
                <a:cs typeface="Ubuntu"/>
                <a:sym typeface="Ubuntu"/>
              </a:defRPr>
            </a:lvl7pPr>
            <a:lvl8pPr indent="0" lvl="7" marL="0" marR="0" algn="ctr">
              <a:lnSpc>
                <a:spcPct val="100000"/>
              </a:lnSpc>
              <a:spcBef>
                <a:spcPts val="0"/>
              </a:spcBef>
              <a:spcAft>
                <a:spcPts val="0"/>
              </a:spcAft>
              <a:buClr>
                <a:srgbClr val="4189D4"/>
              </a:buClr>
              <a:buSzPts val="500"/>
              <a:buFont typeface="Ubuntu"/>
              <a:buNone/>
              <a:defRPr b="0" i="0" sz="500" u="none" cap="none" strike="noStrike">
                <a:solidFill>
                  <a:srgbClr val="4189D4"/>
                </a:solidFill>
                <a:latin typeface="Ubuntu"/>
                <a:ea typeface="Ubuntu"/>
                <a:cs typeface="Ubuntu"/>
                <a:sym typeface="Ubuntu"/>
              </a:defRPr>
            </a:lvl8pPr>
            <a:lvl9pPr indent="0" lvl="8" marL="0" marR="0" algn="ctr">
              <a:lnSpc>
                <a:spcPct val="100000"/>
              </a:lnSpc>
              <a:spcBef>
                <a:spcPts val="0"/>
              </a:spcBef>
              <a:spcAft>
                <a:spcPts val="0"/>
              </a:spcAft>
              <a:buClr>
                <a:srgbClr val="4189D4"/>
              </a:buClr>
              <a:buSzPts val="500"/>
              <a:buFont typeface="Ubuntu"/>
              <a:buNone/>
              <a:defRPr b="0" i="0" sz="500" u="none" cap="none" strike="noStrike">
                <a:solidFill>
                  <a:srgbClr val="4189D4"/>
                </a:solidFill>
                <a:latin typeface="Ubuntu"/>
                <a:ea typeface="Ubuntu"/>
                <a:cs typeface="Ubuntu"/>
                <a:sym typeface="Ubuntu"/>
              </a:defRPr>
            </a:lvl9pPr>
          </a:lstStyle>
          <a:p>
            <a:pPr indent="0" lvl="0" marL="0" rtl="0" algn="ctr">
              <a:spcBef>
                <a:spcPts val="0"/>
              </a:spcBef>
              <a:spcAft>
                <a:spcPts val="0"/>
              </a:spcAft>
              <a:buNone/>
            </a:pPr>
            <a:fld id="{00000000-1234-1234-1234-123412341234}" type="slidenum">
              <a:rPr lang="en"/>
              <a:t>‹#›</a:t>
            </a:fld>
            <a:endParaRPr>
              <a:solidFill>
                <a:srgbClr val="674EA7"/>
              </a:solidFill>
              <a:latin typeface="DM Sans"/>
              <a:ea typeface="DM Sans"/>
              <a:cs typeface="DM Sans"/>
              <a:sym typeface="DM Sans"/>
            </a:endParaRPr>
          </a:p>
        </p:txBody>
      </p:sp>
      <p:sp>
        <p:nvSpPr>
          <p:cNvPr id="11" name="Google Shape;11;p2"/>
          <p:cNvSpPr txBox="1"/>
          <p:nvPr>
            <p:ph idx="1" type="body"/>
          </p:nvPr>
        </p:nvSpPr>
        <p:spPr>
          <a:xfrm>
            <a:off x="559506" y="4804181"/>
            <a:ext cx="1029000" cy="112500"/>
          </a:xfrm>
          <a:prstGeom prst="rect">
            <a:avLst/>
          </a:prstGeom>
          <a:noFill/>
          <a:ln>
            <a:noFill/>
          </a:ln>
        </p:spPr>
        <p:txBody>
          <a:bodyPr anchorCtr="0" anchor="ctr" bIns="19050" lIns="19050" spcFirstLastPara="1" rIns="19050" wrap="square" tIns="19050">
            <a:noAutofit/>
          </a:bodyPr>
          <a:lstStyle>
            <a:lvl1pPr indent="-298450" lvl="0" marL="4572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1pPr>
            <a:lvl2pPr indent="-298450" lvl="1" marL="9144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2pPr>
            <a:lvl3pPr indent="-298450" lvl="2" marL="13716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3pPr>
            <a:lvl4pPr indent="-298450" lvl="3" marL="18288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4pPr>
            <a:lvl5pPr indent="-298450" lvl="4" marL="22860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5pPr>
            <a:lvl6pPr indent="-298450" lvl="5" marL="27432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6pPr>
            <a:lvl7pPr indent="-298450" lvl="6" marL="32004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7pPr>
            <a:lvl8pPr indent="-298450" lvl="7" marL="36576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8pPr>
            <a:lvl9pPr indent="-298450" lvl="8" marL="41148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9pPr>
          </a:lstStyle>
          <a:p/>
        </p:txBody>
      </p:sp>
      <p:sp>
        <p:nvSpPr>
          <p:cNvPr id="12" name="Google Shape;12;p2"/>
          <p:cNvSpPr txBox="1"/>
          <p:nvPr>
            <p:ph idx="2" type="body"/>
          </p:nvPr>
        </p:nvSpPr>
        <p:spPr>
          <a:xfrm>
            <a:off x="571500" y="514350"/>
            <a:ext cx="3714900" cy="512400"/>
          </a:xfrm>
          <a:prstGeom prst="rect">
            <a:avLst/>
          </a:prstGeom>
          <a:noFill/>
          <a:ln>
            <a:noFill/>
          </a:ln>
        </p:spPr>
        <p:txBody>
          <a:bodyPr anchorCtr="0" anchor="t" bIns="19050" lIns="19050" spcFirstLastPara="1" rIns="19050" wrap="square" tIns="19050">
            <a:noAutofit/>
          </a:bodyPr>
          <a:lstStyle>
            <a:lvl1pPr indent="-298450" lvl="0" marL="4572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1pPr>
            <a:lvl2pPr indent="-298450" lvl="1" marL="9144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2pPr>
            <a:lvl3pPr indent="-298450" lvl="2" marL="13716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3pPr>
            <a:lvl4pPr indent="-298450" lvl="3" marL="18288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4pPr>
            <a:lvl5pPr indent="-298450" lvl="4" marL="22860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5pPr>
            <a:lvl6pPr indent="-298450" lvl="5" marL="27432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6pPr>
            <a:lvl7pPr indent="-298450" lvl="6" marL="32004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7pPr>
            <a:lvl8pPr indent="-298450" lvl="7" marL="36576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8pPr>
            <a:lvl9pPr indent="-298450" lvl="8" marL="41148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9pPr>
          </a:lstStyle>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75" name="Shape 75"/>
        <p:cNvGrpSpPr/>
        <p:nvPr/>
      </p:nvGrpSpPr>
      <p:grpSpPr>
        <a:xfrm>
          <a:off x="0" y="0"/>
          <a:ext cx="0" cy="0"/>
          <a:chOff x="0" y="0"/>
          <a:chExt cx="0" cy="0"/>
        </a:xfrm>
      </p:grpSpPr>
      <p:sp>
        <p:nvSpPr>
          <p:cNvPr id="76" name="Google Shape;76;p11"/>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rtl="0" algn="ctr">
              <a:lnSpc>
                <a:spcPct val="100000"/>
              </a:lnSpc>
              <a:spcBef>
                <a:spcPts val="0"/>
              </a:spcBef>
              <a:spcAft>
                <a:spcPts val="0"/>
              </a:spcAft>
              <a:buSzPts val="5200"/>
              <a:buNone/>
              <a:defRPr sz="5200"/>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77" name="Google Shape;77;p11"/>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78" name="Google Shape;78;p1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900"/>
              <a:buFont typeface="Arial"/>
              <a:buNone/>
              <a:defRPr b="0" i="0" sz="900" u="none" cap="none" strike="noStrike">
                <a:solidFill>
                  <a:srgbClr val="434343"/>
                </a:solidFill>
                <a:latin typeface="Source Sans Pro"/>
                <a:ea typeface="Source Sans Pro"/>
                <a:cs typeface="Source Sans Pro"/>
                <a:sym typeface="Source Sans Pro"/>
              </a:defRPr>
            </a:lvl1pPr>
            <a:lvl2pPr indent="0" lvl="1" marL="0" marR="0" rtl="0" algn="r">
              <a:lnSpc>
                <a:spcPct val="100000"/>
              </a:lnSpc>
              <a:spcBef>
                <a:spcPts val="0"/>
              </a:spcBef>
              <a:spcAft>
                <a:spcPts val="0"/>
              </a:spcAft>
              <a:buClr>
                <a:srgbClr val="000000"/>
              </a:buClr>
              <a:buSzPts val="900"/>
              <a:buFont typeface="Arial"/>
              <a:buNone/>
              <a:defRPr b="0" i="0" sz="900" u="none" cap="none" strike="noStrike">
                <a:solidFill>
                  <a:srgbClr val="434343"/>
                </a:solidFill>
                <a:latin typeface="Source Sans Pro"/>
                <a:ea typeface="Source Sans Pro"/>
                <a:cs typeface="Source Sans Pro"/>
                <a:sym typeface="Source Sans Pro"/>
              </a:defRPr>
            </a:lvl2pPr>
            <a:lvl3pPr indent="0" lvl="2" marL="0" marR="0" rtl="0" algn="r">
              <a:lnSpc>
                <a:spcPct val="100000"/>
              </a:lnSpc>
              <a:spcBef>
                <a:spcPts val="0"/>
              </a:spcBef>
              <a:spcAft>
                <a:spcPts val="0"/>
              </a:spcAft>
              <a:buClr>
                <a:srgbClr val="000000"/>
              </a:buClr>
              <a:buSzPts val="900"/>
              <a:buFont typeface="Arial"/>
              <a:buNone/>
              <a:defRPr b="0" i="0" sz="900" u="none" cap="none" strike="noStrike">
                <a:solidFill>
                  <a:srgbClr val="434343"/>
                </a:solidFill>
                <a:latin typeface="Source Sans Pro"/>
                <a:ea typeface="Source Sans Pro"/>
                <a:cs typeface="Source Sans Pro"/>
                <a:sym typeface="Source Sans Pro"/>
              </a:defRPr>
            </a:lvl3pPr>
            <a:lvl4pPr indent="0" lvl="3" marL="0" marR="0" rtl="0" algn="r">
              <a:lnSpc>
                <a:spcPct val="100000"/>
              </a:lnSpc>
              <a:spcBef>
                <a:spcPts val="0"/>
              </a:spcBef>
              <a:spcAft>
                <a:spcPts val="0"/>
              </a:spcAft>
              <a:buClr>
                <a:srgbClr val="000000"/>
              </a:buClr>
              <a:buSzPts val="900"/>
              <a:buFont typeface="Arial"/>
              <a:buNone/>
              <a:defRPr b="0" i="0" sz="900" u="none" cap="none" strike="noStrike">
                <a:solidFill>
                  <a:srgbClr val="434343"/>
                </a:solidFill>
                <a:latin typeface="Source Sans Pro"/>
                <a:ea typeface="Source Sans Pro"/>
                <a:cs typeface="Source Sans Pro"/>
                <a:sym typeface="Source Sans Pro"/>
              </a:defRPr>
            </a:lvl4pPr>
            <a:lvl5pPr indent="0" lvl="4" marL="0" marR="0" rtl="0" algn="r">
              <a:lnSpc>
                <a:spcPct val="100000"/>
              </a:lnSpc>
              <a:spcBef>
                <a:spcPts val="0"/>
              </a:spcBef>
              <a:spcAft>
                <a:spcPts val="0"/>
              </a:spcAft>
              <a:buClr>
                <a:srgbClr val="000000"/>
              </a:buClr>
              <a:buSzPts val="900"/>
              <a:buFont typeface="Arial"/>
              <a:buNone/>
              <a:defRPr b="0" i="0" sz="900" u="none" cap="none" strike="noStrike">
                <a:solidFill>
                  <a:srgbClr val="434343"/>
                </a:solidFill>
                <a:latin typeface="Source Sans Pro"/>
                <a:ea typeface="Source Sans Pro"/>
                <a:cs typeface="Source Sans Pro"/>
                <a:sym typeface="Source Sans Pro"/>
              </a:defRPr>
            </a:lvl5pPr>
            <a:lvl6pPr indent="0" lvl="5" marL="0" marR="0" rtl="0" algn="r">
              <a:lnSpc>
                <a:spcPct val="100000"/>
              </a:lnSpc>
              <a:spcBef>
                <a:spcPts val="0"/>
              </a:spcBef>
              <a:spcAft>
                <a:spcPts val="0"/>
              </a:spcAft>
              <a:buClr>
                <a:srgbClr val="000000"/>
              </a:buClr>
              <a:buSzPts val="900"/>
              <a:buFont typeface="Arial"/>
              <a:buNone/>
              <a:defRPr b="0" i="0" sz="900" u="none" cap="none" strike="noStrike">
                <a:solidFill>
                  <a:srgbClr val="434343"/>
                </a:solidFill>
                <a:latin typeface="Source Sans Pro"/>
                <a:ea typeface="Source Sans Pro"/>
                <a:cs typeface="Source Sans Pro"/>
                <a:sym typeface="Source Sans Pro"/>
              </a:defRPr>
            </a:lvl6pPr>
            <a:lvl7pPr indent="0" lvl="6" marL="0" marR="0" rtl="0" algn="r">
              <a:lnSpc>
                <a:spcPct val="100000"/>
              </a:lnSpc>
              <a:spcBef>
                <a:spcPts val="0"/>
              </a:spcBef>
              <a:spcAft>
                <a:spcPts val="0"/>
              </a:spcAft>
              <a:buClr>
                <a:srgbClr val="000000"/>
              </a:buClr>
              <a:buSzPts val="900"/>
              <a:buFont typeface="Arial"/>
              <a:buNone/>
              <a:defRPr b="0" i="0" sz="900" u="none" cap="none" strike="noStrike">
                <a:solidFill>
                  <a:srgbClr val="434343"/>
                </a:solidFill>
                <a:latin typeface="Source Sans Pro"/>
                <a:ea typeface="Source Sans Pro"/>
                <a:cs typeface="Source Sans Pro"/>
                <a:sym typeface="Source Sans Pro"/>
              </a:defRPr>
            </a:lvl7pPr>
            <a:lvl8pPr indent="0" lvl="7" marL="0" marR="0" rtl="0" algn="r">
              <a:lnSpc>
                <a:spcPct val="100000"/>
              </a:lnSpc>
              <a:spcBef>
                <a:spcPts val="0"/>
              </a:spcBef>
              <a:spcAft>
                <a:spcPts val="0"/>
              </a:spcAft>
              <a:buClr>
                <a:srgbClr val="000000"/>
              </a:buClr>
              <a:buSzPts val="900"/>
              <a:buFont typeface="Arial"/>
              <a:buNone/>
              <a:defRPr b="0" i="0" sz="900" u="none" cap="none" strike="noStrike">
                <a:solidFill>
                  <a:srgbClr val="434343"/>
                </a:solidFill>
                <a:latin typeface="Source Sans Pro"/>
                <a:ea typeface="Source Sans Pro"/>
                <a:cs typeface="Source Sans Pro"/>
                <a:sym typeface="Source Sans Pro"/>
              </a:defRPr>
            </a:lvl8pPr>
            <a:lvl9pPr indent="0" lvl="8" marL="0" marR="0" rtl="0" algn="r">
              <a:lnSpc>
                <a:spcPct val="100000"/>
              </a:lnSpc>
              <a:spcBef>
                <a:spcPts val="0"/>
              </a:spcBef>
              <a:spcAft>
                <a:spcPts val="0"/>
              </a:spcAft>
              <a:buClr>
                <a:srgbClr val="000000"/>
              </a:buClr>
              <a:buSzPts val="900"/>
              <a:buFont typeface="Arial"/>
              <a:buNone/>
              <a:defRPr b="0" i="0" sz="900" u="none" cap="none" strike="noStrike">
                <a:solidFill>
                  <a:srgbClr val="434343"/>
                </a:solidFill>
                <a:latin typeface="Source Sans Pro"/>
                <a:ea typeface="Source Sans Pro"/>
                <a:cs typeface="Source Sans Pro"/>
                <a:sym typeface="Source Sans Pro"/>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1">
  <p:cSld name="Basic _1">
    <p:spTree>
      <p:nvGrpSpPr>
        <p:cNvPr id="79" name="Shape 79"/>
        <p:cNvGrpSpPr/>
        <p:nvPr/>
      </p:nvGrpSpPr>
      <p:grpSpPr>
        <a:xfrm>
          <a:off x="0" y="0"/>
          <a:ext cx="0" cy="0"/>
          <a:chOff x="0" y="0"/>
          <a:chExt cx="0" cy="0"/>
        </a:xfrm>
      </p:grpSpPr>
      <p:sp>
        <p:nvSpPr>
          <p:cNvPr id="80" name="Google Shape;80;p12"/>
          <p:cNvSpPr txBox="1"/>
          <p:nvPr>
            <p:ph idx="12" type="sldNum"/>
          </p:nvPr>
        </p:nvSpPr>
        <p:spPr>
          <a:xfrm>
            <a:off x="224351" y="4806296"/>
            <a:ext cx="118200" cy="112500"/>
          </a:xfrm>
          <a:prstGeom prst="rect">
            <a:avLst/>
          </a:prstGeom>
          <a:noFill/>
          <a:ln>
            <a:noFill/>
          </a:ln>
        </p:spPr>
        <p:txBody>
          <a:bodyPr anchorCtr="0" anchor="t" bIns="19050" lIns="19050" spcFirstLastPara="1" rIns="19050" wrap="square" tIns="19050">
            <a:noAutofit/>
          </a:bodyPr>
          <a:lstStyle>
            <a:lvl1pPr indent="0" lvl="0" marL="0" marR="0" rtl="0" algn="ctr">
              <a:lnSpc>
                <a:spcPct val="100000"/>
              </a:lnSpc>
              <a:spcBef>
                <a:spcPts val="0"/>
              </a:spcBef>
              <a:spcAft>
                <a:spcPts val="0"/>
              </a:spcAft>
              <a:buClr>
                <a:srgbClr val="4189D4"/>
              </a:buClr>
              <a:buSzPts val="500"/>
              <a:buFont typeface="Ubuntu"/>
              <a:buNone/>
              <a:defRPr b="0" i="0" sz="500" u="none" cap="none" strike="noStrike">
                <a:solidFill>
                  <a:srgbClr val="4189D4"/>
                </a:solidFill>
                <a:latin typeface="Ubuntu"/>
                <a:ea typeface="Ubuntu"/>
                <a:cs typeface="Ubuntu"/>
                <a:sym typeface="Ubuntu"/>
              </a:defRPr>
            </a:lvl1pPr>
            <a:lvl2pPr indent="0" lvl="1" marL="0" marR="0" rtl="0" algn="ctr">
              <a:lnSpc>
                <a:spcPct val="100000"/>
              </a:lnSpc>
              <a:spcBef>
                <a:spcPts val="0"/>
              </a:spcBef>
              <a:spcAft>
                <a:spcPts val="0"/>
              </a:spcAft>
              <a:buClr>
                <a:srgbClr val="4189D4"/>
              </a:buClr>
              <a:buSzPts val="500"/>
              <a:buFont typeface="Ubuntu"/>
              <a:buNone/>
              <a:defRPr b="0" i="0" sz="500" u="none" cap="none" strike="noStrike">
                <a:solidFill>
                  <a:srgbClr val="4189D4"/>
                </a:solidFill>
                <a:latin typeface="Ubuntu"/>
                <a:ea typeface="Ubuntu"/>
                <a:cs typeface="Ubuntu"/>
                <a:sym typeface="Ubuntu"/>
              </a:defRPr>
            </a:lvl2pPr>
            <a:lvl3pPr indent="0" lvl="2" marL="0" marR="0" rtl="0" algn="ctr">
              <a:lnSpc>
                <a:spcPct val="100000"/>
              </a:lnSpc>
              <a:spcBef>
                <a:spcPts val="0"/>
              </a:spcBef>
              <a:spcAft>
                <a:spcPts val="0"/>
              </a:spcAft>
              <a:buClr>
                <a:srgbClr val="4189D4"/>
              </a:buClr>
              <a:buSzPts val="500"/>
              <a:buFont typeface="Ubuntu"/>
              <a:buNone/>
              <a:defRPr b="0" i="0" sz="500" u="none" cap="none" strike="noStrike">
                <a:solidFill>
                  <a:srgbClr val="4189D4"/>
                </a:solidFill>
                <a:latin typeface="Ubuntu"/>
                <a:ea typeface="Ubuntu"/>
                <a:cs typeface="Ubuntu"/>
                <a:sym typeface="Ubuntu"/>
              </a:defRPr>
            </a:lvl3pPr>
            <a:lvl4pPr indent="0" lvl="3" marL="0" marR="0" rtl="0" algn="ctr">
              <a:lnSpc>
                <a:spcPct val="100000"/>
              </a:lnSpc>
              <a:spcBef>
                <a:spcPts val="0"/>
              </a:spcBef>
              <a:spcAft>
                <a:spcPts val="0"/>
              </a:spcAft>
              <a:buClr>
                <a:srgbClr val="4189D4"/>
              </a:buClr>
              <a:buSzPts val="500"/>
              <a:buFont typeface="Ubuntu"/>
              <a:buNone/>
              <a:defRPr b="0" i="0" sz="500" u="none" cap="none" strike="noStrike">
                <a:solidFill>
                  <a:srgbClr val="4189D4"/>
                </a:solidFill>
                <a:latin typeface="Ubuntu"/>
                <a:ea typeface="Ubuntu"/>
                <a:cs typeface="Ubuntu"/>
                <a:sym typeface="Ubuntu"/>
              </a:defRPr>
            </a:lvl4pPr>
            <a:lvl5pPr indent="0" lvl="4" marL="0" marR="0" rtl="0" algn="ctr">
              <a:lnSpc>
                <a:spcPct val="100000"/>
              </a:lnSpc>
              <a:spcBef>
                <a:spcPts val="0"/>
              </a:spcBef>
              <a:spcAft>
                <a:spcPts val="0"/>
              </a:spcAft>
              <a:buClr>
                <a:srgbClr val="4189D4"/>
              </a:buClr>
              <a:buSzPts val="500"/>
              <a:buFont typeface="Ubuntu"/>
              <a:buNone/>
              <a:defRPr b="0" i="0" sz="500" u="none" cap="none" strike="noStrike">
                <a:solidFill>
                  <a:srgbClr val="4189D4"/>
                </a:solidFill>
                <a:latin typeface="Ubuntu"/>
                <a:ea typeface="Ubuntu"/>
                <a:cs typeface="Ubuntu"/>
                <a:sym typeface="Ubuntu"/>
              </a:defRPr>
            </a:lvl5pPr>
            <a:lvl6pPr indent="0" lvl="5" marL="0" marR="0" rtl="0" algn="ctr">
              <a:lnSpc>
                <a:spcPct val="100000"/>
              </a:lnSpc>
              <a:spcBef>
                <a:spcPts val="0"/>
              </a:spcBef>
              <a:spcAft>
                <a:spcPts val="0"/>
              </a:spcAft>
              <a:buClr>
                <a:srgbClr val="4189D4"/>
              </a:buClr>
              <a:buSzPts val="500"/>
              <a:buFont typeface="Ubuntu"/>
              <a:buNone/>
              <a:defRPr b="0" i="0" sz="500" u="none" cap="none" strike="noStrike">
                <a:solidFill>
                  <a:srgbClr val="4189D4"/>
                </a:solidFill>
                <a:latin typeface="Ubuntu"/>
                <a:ea typeface="Ubuntu"/>
                <a:cs typeface="Ubuntu"/>
                <a:sym typeface="Ubuntu"/>
              </a:defRPr>
            </a:lvl6pPr>
            <a:lvl7pPr indent="0" lvl="6" marL="0" marR="0" rtl="0" algn="ctr">
              <a:lnSpc>
                <a:spcPct val="100000"/>
              </a:lnSpc>
              <a:spcBef>
                <a:spcPts val="0"/>
              </a:spcBef>
              <a:spcAft>
                <a:spcPts val="0"/>
              </a:spcAft>
              <a:buClr>
                <a:srgbClr val="4189D4"/>
              </a:buClr>
              <a:buSzPts val="500"/>
              <a:buFont typeface="Ubuntu"/>
              <a:buNone/>
              <a:defRPr b="0" i="0" sz="500" u="none" cap="none" strike="noStrike">
                <a:solidFill>
                  <a:srgbClr val="4189D4"/>
                </a:solidFill>
                <a:latin typeface="Ubuntu"/>
                <a:ea typeface="Ubuntu"/>
                <a:cs typeface="Ubuntu"/>
                <a:sym typeface="Ubuntu"/>
              </a:defRPr>
            </a:lvl7pPr>
            <a:lvl8pPr indent="0" lvl="7" marL="0" marR="0" rtl="0" algn="ctr">
              <a:lnSpc>
                <a:spcPct val="100000"/>
              </a:lnSpc>
              <a:spcBef>
                <a:spcPts val="0"/>
              </a:spcBef>
              <a:spcAft>
                <a:spcPts val="0"/>
              </a:spcAft>
              <a:buClr>
                <a:srgbClr val="4189D4"/>
              </a:buClr>
              <a:buSzPts val="500"/>
              <a:buFont typeface="Ubuntu"/>
              <a:buNone/>
              <a:defRPr b="0" i="0" sz="500" u="none" cap="none" strike="noStrike">
                <a:solidFill>
                  <a:srgbClr val="4189D4"/>
                </a:solidFill>
                <a:latin typeface="Ubuntu"/>
                <a:ea typeface="Ubuntu"/>
                <a:cs typeface="Ubuntu"/>
                <a:sym typeface="Ubuntu"/>
              </a:defRPr>
            </a:lvl8pPr>
            <a:lvl9pPr indent="0" lvl="8" marL="0" marR="0" rtl="0" algn="ctr">
              <a:lnSpc>
                <a:spcPct val="100000"/>
              </a:lnSpc>
              <a:spcBef>
                <a:spcPts val="0"/>
              </a:spcBef>
              <a:spcAft>
                <a:spcPts val="0"/>
              </a:spcAft>
              <a:buClr>
                <a:srgbClr val="4189D4"/>
              </a:buClr>
              <a:buSzPts val="500"/>
              <a:buFont typeface="Ubuntu"/>
              <a:buNone/>
              <a:defRPr b="0" i="0" sz="500" u="none" cap="none" strike="noStrike">
                <a:solidFill>
                  <a:srgbClr val="4189D4"/>
                </a:solidFill>
                <a:latin typeface="Ubuntu"/>
                <a:ea typeface="Ubuntu"/>
                <a:cs typeface="Ubuntu"/>
                <a:sym typeface="Ubuntu"/>
              </a:defRPr>
            </a:lvl9pPr>
          </a:lstStyle>
          <a:p>
            <a:pPr indent="0" lvl="0" marL="0" rtl="0" algn="ctr">
              <a:spcBef>
                <a:spcPts val="0"/>
              </a:spcBef>
              <a:spcAft>
                <a:spcPts val="0"/>
              </a:spcAft>
              <a:buNone/>
            </a:pPr>
            <a:fld id="{00000000-1234-1234-1234-123412341234}" type="slidenum">
              <a:rPr lang="en"/>
              <a:t>‹#›</a:t>
            </a:fld>
            <a:endParaRPr>
              <a:solidFill>
                <a:srgbClr val="674EA7"/>
              </a:solidFill>
              <a:latin typeface="DM Sans"/>
              <a:ea typeface="DM Sans"/>
              <a:cs typeface="DM Sans"/>
              <a:sym typeface="DM Sans"/>
            </a:endParaRPr>
          </a:p>
        </p:txBody>
      </p:sp>
      <p:sp>
        <p:nvSpPr>
          <p:cNvPr id="81" name="Google Shape;81;p12"/>
          <p:cNvSpPr txBox="1"/>
          <p:nvPr>
            <p:ph idx="1" type="body"/>
          </p:nvPr>
        </p:nvSpPr>
        <p:spPr>
          <a:xfrm>
            <a:off x="559506" y="4804181"/>
            <a:ext cx="1029000" cy="112500"/>
          </a:xfrm>
          <a:prstGeom prst="rect">
            <a:avLst/>
          </a:prstGeom>
          <a:noFill/>
          <a:ln>
            <a:noFill/>
          </a:ln>
        </p:spPr>
        <p:txBody>
          <a:bodyPr anchorCtr="0" anchor="ctr" bIns="19050" lIns="19050" spcFirstLastPara="1" rIns="19050" wrap="square" tIns="19050">
            <a:noAutofit/>
          </a:bodyPr>
          <a:lstStyle>
            <a:lvl1pPr indent="-298450" lvl="0" marL="457200" marR="0" rtl="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1pPr>
            <a:lvl2pPr indent="-298450" lvl="1" marL="914400" marR="0" rtl="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2pPr>
            <a:lvl3pPr indent="-298450" lvl="2" marL="1371600" marR="0" rtl="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3pPr>
            <a:lvl4pPr indent="-298450" lvl="3" marL="1828800" marR="0" rtl="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4pPr>
            <a:lvl5pPr indent="-298450" lvl="4" marL="2286000" marR="0" rtl="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5pPr>
            <a:lvl6pPr indent="-298450" lvl="5" marL="2743200" marR="0" rtl="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6pPr>
            <a:lvl7pPr indent="-298450" lvl="6" marL="3200400" marR="0" rtl="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7pPr>
            <a:lvl8pPr indent="-298450" lvl="7" marL="3657600" marR="0" rtl="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8pPr>
            <a:lvl9pPr indent="-298450" lvl="8" marL="4114800" marR="0" rtl="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9pPr>
          </a:lstStyle>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bg>
      <p:bgPr>
        <a:solidFill>
          <a:schemeClr val="lt1"/>
        </a:solidFill>
      </p:bgPr>
    </p:bg>
    <p:spTree>
      <p:nvGrpSpPr>
        <p:cNvPr id="88" name="Shape 88"/>
        <p:cNvGrpSpPr/>
        <p:nvPr/>
      </p:nvGrpSpPr>
      <p:grpSpPr>
        <a:xfrm>
          <a:off x="0" y="0"/>
          <a:ext cx="0" cy="0"/>
          <a:chOff x="0" y="0"/>
          <a:chExt cx="0" cy="0"/>
        </a:xfrm>
      </p:grpSpPr>
      <p:sp>
        <p:nvSpPr>
          <p:cNvPr id="89" name="Google Shape;89;p14"/>
          <p:cNvSpPr txBox="1"/>
          <p:nvPr>
            <p:ph type="ctrTitle"/>
          </p:nvPr>
        </p:nvSpPr>
        <p:spPr>
          <a:xfrm>
            <a:off x="1746350" y="1570885"/>
            <a:ext cx="5697900" cy="1484700"/>
          </a:xfrm>
          <a:prstGeom prst="rect">
            <a:avLst/>
          </a:prstGeom>
          <a:noFill/>
          <a:ln>
            <a:noFill/>
          </a:ln>
        </p:spPr>
        <p:txBody>
          <a:bodyPr anchorCtr="0" anchor="ctr" bIns="68575" lIns="68575" spcFirstLastPara="1" rIns="68575" wrap="square" tIns="68575">
            <a:noAutofit/>
          </a:bodyPr>
          <a:lstStyle>
            <a:lvl1pPr lvl="0" rtl="0" algn="ctr">
              <a:lnSpc>
                <a:spcPct val="80000"/>
              </a:lnSpc>
              <a:spcBef>
                <a:spcPts val="0"/>
              </a:spcBef>
              <a:spcAft>
                <a:spcPts val="0"/>
              </a:spcAft>
              <a:buSzPts val="4800"/>
              <a:buFont typeface="DM Sans"/>
              <a:buNone/>
              <a:defRPr sz="4800">
                <a:latin typeface="DM Sans"/>
                <a:ea typeface="DM Sans"/>
                <a:cs typeface="DM Sans"/>
                <a:sym typeface="DM Sans"/>
              </a:defRPr>
            </a:lvl1pPr>
            <a:lvl2pPr lvl="1" rtl="0" algn="ctr">
              <a:lnSpc>
                <a:spcPct val="100000"/>
              </a:lnSpc>
              <a:spcBef>
                <a:spcPts val="0"/>
              </a:spcBef>
              <a:spcAft>
                <a:spcPts val="0"/>
              </a:spcAft>
              <a:buSzPts val="4800"/>
              <a:buFont typeface="DM Sans"/>
              <a:buNone/>
              <a:defRPr sz="4800">
                <a:latin typeface="DM Sans"/>
                <a:ea typeface="DM Sans"/>
                <a:cs typeface="DM Sans"/>
                <a:sym typeface="DM Sans"/>
              </a:defRPr>
            </a:lvl2pPr>
            <a:lvl3pPr lvl="2" rtl="0" algn="ctr">
              <a:lnSpc>
                <a:spcPct val="100000"/>
              </a:lnSpc>
              <a:spcBef>
                <a:spcPts val="0"/>
              </a:spcBef>
              <a:spcAft>
                <a:spcPts val="0"/>
              </a:spcAft>
              <a:buSzPts val="4800"/>
              <a:buFont typeface="DM Sans"/>
              <a:buNone/>
              <a:defRPr sz="4800">
                <a:latin typeface="DM Sans"/>
                <a:ea typeface="DM Sans"/>
                <a:cs typeface="DM Sans"/>
                <a:sym typeface="DM Sans"/>
              </a:defRPr>
            </a:lvl3pPr>
            <a:lvl4pPr lvl="3" rtl="0" algn="ctr">
              <a:lnSpc>
                <a:spcPct val="100000"/>
              </a:lnSpc>
              <a:spcBef>
                <a:spcPts val="0"/>
              </a:spcBef>
              <a:spcAft>
                <a:spcPts val="0"/>
              </a:spcAft>
              <a:buSzPts val="4800"/>
              <a:buFont typeface="DM Sans"/>
              <a:buNone/>
              <a:defRPr sz="4800">
                <a:latin typeface="DM Sans"/>
                <a:ea typeface="DM Sans"/>
                <a:cs typeface="DM Sans"/>
                <a:sym typeface="DM Sans"/>
              </a:defRPr>
            </a:lvl4pPr>
            <a:lvl5pPr lvl="4" rtl="0" algn="ctr">
              <a:lnSpc>
                <a:spcPct val="100000"/>
              </a:lnSpc>
              <a:spcBef>
                <a:spcPts val="0"/>
              </a:spcBef>
              <a:spcAft>
                <a:spcPts val="0"/>
              </a:spcAft>
              <a:buSzPts val="4800"/>
              <a:buFont typeface="DM Sans"/>
              <a:buNone/>
              <a:defRPr sz="4800">
                <a:latin typeface="DM Sans"/>
                <a:ea typeface="DM Sans"/>
                <a:cs typeface="DM Sans"/>
                <a:sym typeface="DM Sans"/>
              </a:defRPr>
            </a:lvl5pPr>
            <a:lvl6pPr lvl="5" rtl="0" algn="ctr">
              <a:lnSpc>
                <a:spcPct val="100000"/>
              </a:lnSpc>
              <a:spcBef>
                <a:spcPts val="0"/>
              </a:spcBef>
              <a:spcAft>
                <a:spcPts val="0"/>
              </a:spcAft>
              <a:buSzPts val="4800"/>
              <a:buFont typeface="DM Sans"/>
              <a:buNone/>
              <a:defRPr sz="4800">
                <a:latin typeface="DM Sans"/>
                <a:ea typeface="DM Sans"/>
                <a:cs typeface="DM Sans"/>
                <a:sym typeface="DM Sans"/>
              </a:defRPr>
            </a:lvl6pPr>
            <a:lvl7pPr lvl="6" rtl="0" algn="ctr">
              <a:lnSpc>
                <a:spcPct val="100000"/>
              </a:lnSpc>
              <a:spcBef>
                <a:spcPts val="0"/>
              </a:spcBef>
              <a:spcAft>
                <a:spcPts val="0"/>
              </a:spcAft>
              <a:buSzPts val="4800"/>
              <a:buFont typeface="DM Sans"/>
              <a:buNone/>
              <a:defRPr sz="4800">
                <a:latin typeface="DM Sans"/>
                <a:ea typeface="DM Sans"/>
                <a:cs typeface="DM Sans"/>
                <a:sym typeface="DM Sans"/>
              </a:defRPr>
            </a:lvl7pPr>
            <a:lvl8pPr lvl="7" rtl="0" algn="ctr">
              <a:lnSpc>
                <a:spcPct val="100000"/>
              </a:lnSpc>
              <a:spcBef>
                <a:spcPts val="0"/>
              </a:spcBef>
              <a:spcAft>
                <a:spcPts val="0"/>
              </a:spcAft>
              <a:buSzPts val="4800"/>
              <a:buFont typeface="DM Sans"/>
              <a:buNone/>
              <a:defRPr sz="4800">
                <a:latin typeface="DM Sans"/>
                <a:ea typeface="DM Sans"/>
                <a:cs typeface="DM Sans"/>
                <a:sym typeface="DM Sans"/>
              </a:defRPr>
            </a:lvl8pPr>
            <a:lvl9pPr lvl="8" rtl="0" algn="ctr">
              <a:lnSpc>
                <a:spcPct val="100000"/>
              </a:lnSpc>
              <a:spcBef>
                <a:spcPts val="0"/>
              </a:spcBef>
              <a:spcAft>
                <a:spcPts val="0"/>
              </a:spcAft>
              <a:buSzPts val="4800"/>
              <a:buFont typeface="DM Sans"/>
              <a:buNone/>
              <a:defRPr sz="4800">
                <a:latin typeface="DM Sans"/>
                <a:ea typeface="DM Sans"/>
                <a:cs typeface="DM Sans"/>
                <a:sym typeface="DM Sans"/>
              </a:defRPr>
            </a:lvl9pPr>
          </a:lstStyle>
          <a:p/>
        </p:txBody>
      </p:sp>
      <p:sp>
        <p:nvSpPr>
          <p:cNvPr id="90" name="Google Shape;90;p14"/>
          <p:cNvSpPr txBox="1"/>
          <p:nvPr>
            <p:ph idx="1" type="subTitle"/>
          </p:nvPr>
        </p:nvSpPr>
        <p:spPr>
          <a:xfrm>
            <a:off x="1750925" y="3178413"/>
            <a:ext cx="5697900" cy="391500"/>
          </a:xfrm>
          <a:prstGeom prst="rect">
            <a:avLst/>
          </a:prstGeom>
          <a:noFill/>
          <a:ln>
            <a:noFill/>
          </a:ln>
        </p:spPr>
        <p:txBody>
          <a:bodyPr anchorCtr="0" anchor="ctr" bIns="68575" lIns="68575" spcFirstLastPara="1" rIns="68575" wrap="square" tIns="68575">
            <a:noAutofit/>
          </a:bodyPr>
          <a:lstStyle>
            <a:lvl1pPr lvl="0" rtl="0" algn="ctr">
              <a:lnSpc>
                <a:spcPct val="115000"/>
              </a:lnSpc>
              <a:spcBef>
                <a:spcPts val="0"/>
              </a:spcBef>
              <a:spcAft>
                <a:spcPts val="0"/>
              </a:spcAft>
              <a:buSzPts val="2100"/>
              <a:buFont typeface="DM Sans"/>
              <a:buNone/>
              <a:defRPr sz="1800">
                <a:solidFill>
                  <a:schemeClr val="dk1"/>
                </a:solidFill>
                <a:latin typeface="DM Sans"/>
                <a:ea typeface="DM Sans"/>
                <a:cs typeface="DM Sans"/>
                <a:sym typeface="DM Sans"/>
              </a:defRPr>
            </a:lvl1pPr>
            <a:lvl2pPr lvl="1" rtl="0" algn="ctr">
              <a:lnSpc>
                <a:spcPct val="100000"/>
              </a:lnSpc>
              <a:spcBef>
                <a:spcPts val="0"/>
              </a:spcBef>
              <a:spcAft>
                <a:spcPts val="0"/>
              </a:spcAft>
              <a:buSzPts val="2100"/>
              <a:buFont typeface="DM Sans"/>
              <a:buNone/>
              <a:defRPr sz="2800">
                <a:latin typeface="DM Sans"/>
                <a:ea typeface="DM Sans"/>
                <a:cs typeface="DM Sans"/>
                <a:sym typeface="DM Sans"/>
              </a:defRPr>
            </a:lvl2pPr>
            <a:lvl3pPr lvl="2" rtl="0" algn="ctr">
              <a:lnSpc>
                <a:spcPct val="100000"/>
              </a:lnSpc>
              <a:spcBef>
                <a:spcPts val="0"/>
              </a:spcBef>
              <a:spcAft>
                <a:spcPts val="0"/>
              </a:spcAft>
              <a:buSzPts val="2100"/>
              <a:buFont typeface="DM Sans"/>
              <a:buNone/>
              <a:defRPr sz="2800">
                <a:latin typeface="DM Sans"/>
                <a:ea typeface="DM Sans"/>
                <a:cs typeface="DM Sans"/>
                <a:sym typeface="DM Sans"/>
              </a:defRPr>
            </a:lvl3pPr>
            <a:lvl4pPr lvl="3" rtl="0" algn="ctr">
              <a:lnSpc>
                <a:spcPct val="100000"/>
              </a:lnSpc>
              <a:spcBef>
                <a:spcPts val="0"/>
              </a:spcBef>
              <a:spcAft>
                <a:spcPts val="0"/>
              </a:spcAft>
              <a:buSzPts val="2100"/>
              <a:buFont typeface="DM Sans"/>
              <a:buNone/>
              <a:defRPr sz="2800">
                <a:latin typeface="DM Sans"/>
                <a:ea typeface="DM Sans"/>
                <a:cs typeface="DM Sans"/>
                <a:sym typeface="DM Sans"/>
              </a:defRPr>
            </a:lvl4pPr>
            <a:lvl5pPr lvl="4" rtl="0" algn="ctr">
              <a:lnSpc>
                <a:spcPct val="100000"/>
              </a:lnSpc>
              <a:spcBef>
                <a:spcPts val="0"/>
              </a:spcBef>
              <a:spcAft>
                <a:spcPts val="0"/>
              </a:spcAft>
              <a:buSzPts val="2100"/>
              <a:buFont typeface="DM Sans"/>
              <a:buNone/>
              <a:defRPr sz="2800">
                <a:latin typeface="DM Sans"/>
                <a:ea typeface="DM Sans"/>
                <a:cs typeface="DM Sans"/>
                <a:sym typeface="DM Sans"/>
              </a:defRPr>
            </a:lvl5pPr>
            <a:lvl6pPr lvl="5" rtl="0" algn="ctr">
              <a:lnSpc>
                <a:spcPct val="100000"/>
              </a:lnSpc>
              <a:spcBef>
                <a:spcPts val="0"/>
              </a:spcBef>
              <a:spcAft>
                <a:spcPts val="0"/>
              </a:spcAft>
              <a:buSzPts val="2100"/>
              <a:buFont typeface="DM Sans"/>
              <a:buNone/>
              <a:defRPr sz="2800">
                <a:latin typeface="DM Sans"/>
                <a:ea typeface="DM Sans"/>
                <a:cs typeface="DM Sans"/>
                <a:sym typeface="DM Sans"/>
              </a:defRPr>
            </a:lvl6pPr>
            <a:lvl7pPr lvl="6" rtl="0" algn="ctr">
              <a:lnSpc>
                <a:spcPct val="100000"/>
              </a:lnSpc>
              <a:spcBef>
                <a:spcPts val="0"/>
              </a:spcBef>
              <a:spcAft>
                <a:spcPts val="0"/>
              </a:spcAft>
              <a:buSzPts val="2100"/>
              <a:buFont typeface="DM Sans"/>
              <a:buNone/>
              <a:defRPr sz="2800">
                <a:latin typeface="DM Sans"/>
                <a:ea typeface="DM Sans"/>
                <a:cs typeface="DM Sans"/>
                <a:sym typeface="DM Sans"/>
              </a:defRPr>
            </a:lvl7pPr>
            <a:lvl8pPr lvl="7" rtl="0" algn="ctr">
              <a:lnSpc>
                <a:spcPct val="100000"/>
              </a:lnSpc>
              <a:spcBef>
                <a:spcPts val="0"/>
              </a:spcBef>
              <a:spcAft>
                <a:spcPts val="0"/>
              </a:spcAft>
              <a:buSzPts val="2100"/>
              <a:buFont typeface="DM Sans"/>
              <a:buNone/>
              <a:defRPr sz="2800">
                <a:latin typeface="DM Sans"/>
                <a:ea typeface="DM Sans"/>
                <a:cs typeface="DM Sans"/>
                <a:sym typeface="DM Sans"/>
              </a:defRPr>
            </a:lvl8pPr>
            <a:lvl9pPr lvl="8" rtl="0" algn="ctr">
              <a:lnSpc>
                <a:spcPct val="100000"/>
              </a:lnSpc>
              <a:spcBef>
                <a:spcPts val="0"/>
              </a:spcBef>
              <a:spcAft>
                <a:spcPts val="0"/>
              </a:spcAft>
              <a:buSzPts val="2100"/>
              <a:buFont typeface="DM Sans"/>
              <a:buNone/>
              <a:defRPr sz="2800">
                <a:latin typeface="DM Sans"/>
                <a:ea typeface="DM Sans"/>
                <a:cs typeface="DM Sans"/>
                <a:sym typeface="DM Sans"/>
              </a:defRPr>
            </a:lvl9pPr>
          </a:lstStyle>
          <a:p/>
        </p:txBody>
      </p:sp>
      <p:sp>
        <p:nvSpPr>
          <p:cNvPr id="91" name="Google Shape;91;p14"/>
          <p:cNvSpPr txBox="1"/>
          <p:nvPr/>
        </p:nvSpPr>
        <p:spPr>
          <a:xfrm>
            <a:off x="8660049" y="4844375"/>
            <a:ext cx="401400" cy="2385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Arial"/>
              <a:buNone/>
            </a:pPr>
            <a:fld id="{00000000-1234-1234-1234-123412341234}" type="slidenum">
              <a:rPr b="1" i="0" lang="en" sz="1100" u="none" cap="none" strike="noStrike">
                <a:solidFill>
                  <a:srgbClr val="000000"/>
                </a:solidFill>
                <a:latin typeface="DM Sans"/>
                <a:ea typeface="DM Sans"/>
                <a:cs typeface="DM Sans"/>
                <a:sym typeface="DM Sans"/>
              </a:rPr>
              <a:t>‹#›</a:t>
            </a:fld>
            <a:endParaRPr b="1" i="0" sz="1100" u="none" cap="none" strike="noStrike">
              <a:solidFill>
                <a:srgbClr val="000000"/>
              </a:solidFill>
              <a:latin typeface="DM Sans"/>
              <a:ea typeface="DM Sans"/>
              <a:cs typeface="DM Sans"/>
              <a:sym typeface="DM Sans"/>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gradFill>
          <a:gsLst>
            <a:gs pos="0">
              <a:srgbClr val="4E29AA"/>
            </a:gs>
            <a:gs pos="100000">
              <a:srgbClr val="1E123D"/>
            </a:gs>
          </a:gsLst>
          <a:path path="circle">
            <a:fillToRect b="50%" l="50%" r="50%" t="50%"/>
          </a:path>
          <a:tileRect/>
        </a:gradFill>
      </p:bgPr>
    </p:bg>
    <p:spTree>
      <p:nvGrpSpPr>
        <p:cNvPr id="92" name="Shape 92"/>
        <p:cNvGrpSpPr/>
        <p:nvPr/>
      </p:nvGrpSpPr>
      <p:grpSpPr>
        <a:xfrm>
          <a:off x="0" y="0"/>
          <a:ext cx="0" cy="0"/>
          <a:chOff x="0" y="0"/>
          <a:chExt cx="0" cy="0"/>
        </a:xfrm>
      </p:grpSpPr>
      <p:sp>
        <p:nvSpPr>
          <p:cNvPr id="93" name="Google Shape;93;p15"/>
          <p:cNvSpPr txBox="1"/>
          <p:nvPr>
            <p:ph type="title"/>
          </p:nvPr>
        </p:nvSpPr>
        <p:spPr>
          <a:xfrm>
            <a:off x="311700" y="2150850"/>
            <a:ext cx="4378200" cy="841800"/>
          </a:xfrm>
          <a:prstGeom prst="rect">
            <a:avLst/>
          </a:prstGeom>
          <a:noFill/>
          <a:ln>
            <a:noFill/>
          </a:ln>
        </p:spPr>
        <p:txBody>
          <a:bodyPr anchorCtr="0" anchor="ctr" bIns="68575" lIns="68575" spcFirstLastPara="1" rIns="68575" wrap="square" tIns="68575">
            <a:noAutofit/>
          </a:bodyPr>
          <a:lstStyle>
            <a:lvl1pPr lvl="0" rtl="0" algn="l">
              <a:lnSpc>
                <a:spcPct val="100000"/>
              </a:lnSpc>
              <a:spcBef>
                <a:spcPts val="0"/>
              </a:spcBef>
              <a:spcAft>
                <a:spcPts val="0"/>
              </a:spcAft>
              <a:buClr>
                <a:schemeClr val="lt1"/>
              </a:buClr>
              <a:buSzPts val="2400"/>
              <a:buNone/>
              <a:defRPr sz="3200">
                <a:solidFill>
                  <a:schemeClr val="lt1"/>
                </a:solidFill>
              </a:defRPr>
            </a:lvl1pPr>
            <a:lvl2pPr lvl="1" rtl="0" algn="ctr">
              <a:lnSpc>
                <a:spcPct val="100000"/>
              </a:lnSpc>
              <a:spcBef>
                <a:spcPts val="0"/>
              </a:spcBef>
              <a:spcAft>
                <a:spcPts val="0"/>
              </a:spcAft>
              <a:buSzPts val="2400"/>
              <a:buNone/>
              <a:defRPr sz="3200"/>
            </a:lvl2pPr>
            <a:lvl3pPr lvl="2" rtl="0" algn="ctr">
              <a:lnSpc>
                <a:spcPct val="100000"/>
              </a:lnSpc>
              <a:spcBef>
                <a:spcPts val="0"/>
              </a:spcBef>
              <a:spcAft>
                <a:spcPts val="0"/>
              </a:spcAft>
              <a:buSzPts val="2400"/>
              <a:buNone/>
              <a:defRPr sz="3200"/>
            </a:lvl3pPr>
            <a:lvl4pPr lvl="3" rtl="0" algn="ctr">
              <a:lnSpc>
                <a:spcPct val="100000"/>
              </a:lnSpc>
              <a:spcBef>
                <a:spcPts val="0"/>
              </a:spcBef>
              <a:spcAft>
                <a:spcPts val="0"/>
              </a:spcAft>
              <a:buSzPts val="2400"/>
              <a:buNone/>
              <a:defRPr sz="3200"/>
            </a:lvl4pPr>
            <a:lvl5pPr lvl="4" rtl="0" algn="ctr">
              <a:lnSpc>
                <a:spcPct val="100000"/>
              </a:lnSpc>
              <a:spcBef>
                <a:spcPts val="0"/>
              </a:spcBef>
              <a:spcAft>
                <a:spcPts val="0"/>
              </a:spcAft>
              <a:buSzPts val="2400"/>
              <a:buNone/>
              <a:defRPr sz="3200"/>
            </a:lvl5pPr>
            <a:lvl6pPr lvl="5" rtl="0" algn="ctr">
              <a:lnSpc>
                <a:spcPct val="100000"/>
              </a:lnSpc>
              <a:spcBef>
                <a:spcPts val="0"/>
              </a:spcBef>
              <a:spcAft>
                <a:spcPts val="0"/>
              </a:spcAft>
              <a:buSzPts val="2400"/>
              <a:buNone/>
              <a:defRPr sz="3200"/>
            </a:lvl6pPr>
            <a:lvl7pPr lvl="6" rtl="0" algn="ctr">
              <a:lnSpc>
                <a:spcPct val="100000"/>
              </a:lnSpc>
              <a:spcBef>
                <a:spcPts val="0"/>
              </a:spcBef>
              <a:spcAft>
                <a:spcPts val="0"/>
              </a:spcAft>
              <a:buSzPts val="2400"/>
              <a:buNone/>
              <a:defRPr sz="3200"/>
            </a:lvl7pPr>
            <a:lvl8pPr lvl="7" rtl="0" algn="ctr">
              <a:lnSpc>
                <a:spcPct val="100000"/>
              </a:lnSpc>
              <a:spcBef>
                <a:spcPts val="0"/>
              </a:spcBef>
              <a:spcAft>
                <a:spcPts val="0"/>
              </a:spcAft>
              <a:buSzPts val="2400"/>
              <a:buNone/>
              <a:defRPr sz="3200"/>
            </a:lvl8pPr>
            <a:lvl9pPr lvl="8" rtl="0" algn="ctr">
              <a:lnSpc>
                <a:spcPct val="100000"/>
              </a:lnSpc>
              <a:spcBef>
                <a:spcPts val="0"/>
              </a:spcBef>
              <a:spcAft>
                <a:spcPts val="0"/>
              </a:spcAft>
              <a:buSzPts val="2400"/>
              <a:buNone/>
              <a:defRPr sz="3200"/>
            </a:lvl9pPr>
          </a:lstStyle>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 column text">
    <p:spTree>
      <p:nvGrpSpPr>
        <p:cNvPr id="94" name="Shape 94"/>
        <p:cNvGrpSpPr/>
        <p:nvPr/>
      </p:nvGrpSpPr>
      <p:grpSpPr>
        <a:xfrm>
          <a:off x="0" y="0"/>
          <a:ext cx="0" cy="0"/>
          <a:chOff x="0" y="0"/>
          <a:chExt cx="0" cy="0"/>
        </a:xfrm>
      </p:grpSpPr>
      <p:sp>
        <p:nvSpPr>
          <p:cNvPr id="95" name="Google Shape;95;p16"/>
          <p:cNvSpPr txBox="1"/>
          <p:nvPr>
            <p:ph idx="1" type="subTitle"/>
          </p:nvPr>
        </p:nvSpPr>
        <p:spPr>
          <a:xfrm>
            <a:off x="713225" y="1582100"/>
            <a:ext cx="4696500" cy="2550600"/>
          </a:xfrm>
          <a:prstGeom prst="rect">
            <a:avLst/>
          </a:prstGeom>
          <a:noFill/>
          <a:ln>
            <a:noFill/>
          </a:ln>
        </p:spPr>
        <p:txBody>
          <a:bodyPr anchorCtr="0" anchor="ctr" bIns="68575" lIns="68575" spcFirstLastPara="1" rIns="68575" wrap="square" tIns="68575">
            <a:noAutofit/>
          </a:bodyPr>
          <a:lstStyle>
            <a:lvl1pPr lvl="0" rtl="0" algn="l">
              <a:lnSpc>
                <a:spcPct val="100000"/>
              </a:lnSpc>
              <a:spcBef>
                <a:spcPts val="0"/>
              </a:spcBef>
              <a:spcAft>
                <a:spcPts val="0"/>
              </a:spcAft>
              <a:buSzPts val="1200"/>
              <a:buFont typeface="Poppins"/>
              <a:buChar char="●"/>
              <a:defRPr/>
            </a:lvl1pPr>
            <a:lvl2pPr lvl="1" rtl="0" algn="l">
              <a:lnSpc>
                <a:spcPct val="100000"/>
              </a:lnSpc>
              <a:spcBef>
                <a:spcPts val="0"/>
              </a:spcBef>
              <a:spcAft>
                <a:spcPts val="0"/>
              </a:spcAft>
              <a:buClr>
                <a:srgbClr val="184480"/>
              </a:buClr>
              <a:buSzPts val="1200"/>
              <a:buFont typeface="Poppins"/>
              <a:buChar char="○"/>
              <a:defRPr/>
            </a:lvl2pPr>
            <a:lvl3pPr lvl="2" rtl="0" algn="l">
              <a:lnSpc>
                <a:spcPct val="100000"/>
              </a:lnSpc>
              <a:spcBef>
                <a:spcPts val="0"/>
              </a:spcBef>
              <a:spcAft>
                <a:spcPts val="0"/>
              </a:spcAft>
              <a:buClr>
                <a:srgbClr val="184480"/>
              </a:buClr>
              <a:buSzPts val="1200"/>
              <a:buFont typeface="Poppins"/>
              <a:buChar char="■"/>
              <a:defRPr/>
            </a:lvl3pPr>
            <a:lvl4pPr lvl="3" rtl="0" algn="l">
              <a:lnSpc>
                <a:spcPct val="100000"/>
              </a:lnSpc>
              <a:spcBef>
                <a:spcPts val="0"/>
              </a:spcBef>
              <a:spcAft>
                <a:spcPts val="0"/>
              </a:spcAft>
              <a:buClr>
                <a:srgbClr val="184480"/>
              </a:buClr>
              <a:buSzPts val="1200"/>
              <a:buFont typeface="Poppins"/>
              <a:buChar char="●"/>
              <a:defRPr/>
            </a:lvl4pPr>
            <a:lvl5pPr lvl="4" rtl="0" algn="l">
              <a:lnSpc>
                <a:spcPct val="100000"/>
              </a:lnSpc>
              <a:spcBef>
                <a:spcPts val="0"/>
              </a:spcBef>
              <a:spcAft>
                <a:spcPts val="0"/>
              </a:spcAft>
              <a:buClr>
                <a:srgbClr val="184480"/>
              </a:buClr>
              <a:buSzPts val="1200"/>
              <a:buFont typeface="Poppins"/>
              <a:buChar char="○"/>
              <a:defRPr/>
            </a:lvl5pPr>
            <a:lvl6pPr lvl="5" rtl="0" algn="l">
              <a:lnSpc>
                <a:spcPct val="100000"/>
              </a:lnSpc>
              <a:spcBef>
                <a:spcPts val="0"/>
              </a:spcBef>
              <a:spcAft>
                <a:spcPts val="0"/>
              </a:spcAft>
              <a:buClr>
                <a:srgbClr val="184480"/>
              </a:buClr>
              <a:buSzPts val="1200"/>
              <a:buFont typeface="Poppins"/>
              <a:buChar char="■"/>
              <a:defRPr/>
            </a:lvl6pPr>
            <a:lvl7pPr lvl="6" rtl="0" algn="l">
              <a:lnSpc>
                <a:spcPct val="100000"/>
              </a:lnSpc>
              <a:spcBef>
                <a:spcPts val="0"/>
              </a:spcBef>
              <a:spcAft>
                <a:spcPts val="0"/>
              </a:spcAft>
              <a:buClr>
                <a:srgbClr val="184480"/>
              </a:buClr>
              <a:buSzPts val="1200"/>
              <a:buFont typeface="Poppins"/>
              <a:buChar char="●"/>
              <a:defRPr/>
            </a:lvl7pPr>
            <a:lvl8pPr lvl="7" rtl="0" algn="l">
              <a:lnSpc>
                <a:spcPct val="100000"/>
              </a:lnSpc>
              <a:spcBef>
                <a:spcPts val="0"/>
              </a:spcBef>
              <a:spcAft>
                <a:spcPts val="0"/>
              </a:spcAft>
              <a:buClr>
                <a:srgbClr val="184480"/>
              </a:buClr>
              <a:buSzPts val="1200"/>
              <a:buFont typeface="Poppins"/>
              <a:buChar char="○"/>
              <a:defRPr/>
            </a:lvl8pPr>
            <a:lvl9pPr lvl="8" rtl="0" algn="l">
              <a:lnSpc>
                <a:spcPct val="100000"/>
              </a:lnSpc>
              <a:spcBef>
                <a:spcPts val="0"/>
              </a:spcBef>
              <a:spcAft>
                <a:spcPts val="0"/>
              </a:spcAft>
              <a:buClr>
                <a:srgbClr val="184480"/>
              </a:buClr>
              <a:buSzPts val="1200"/>
              <a:buFont typeface="Poppins"/>
              <a:buChar char="■"/>
              <a:defRPr/>
            </a:lvl9pPr>
          </a:lstStyle>
          <a:p/>
        </p:txBody>
      </p:sp>
      <p:sp>
        <p:nvSpPr>
          <p:cNvPr id="96" name="Google Shape;96;p16"/>
          <p:cNvSpPr txBox="1"/>
          <p:nvPr>
            <p:ph type="title"/>
          </p:nvPr>
        </p:nvSpPr>
        <p:spPr>
          <a:xfrm>
            <a:off x="490300" y="440825"/>
            <a:ext cx="4696500" cy="518400"/>
          </a:xfrm>
          <a:prstGeom prst="rect">
            <a:avLst/>
          </a:prstGeom>
          <a:noFill/>
          <a:ln>
            <a:noFill/>
          </a:ln>
        </p:spPr>
        <p:txBody>
          <a:bodyPr anchorCtr="0" anchor="ctr" bIns="68575" lIns="68575" spcFirstLastPara="1" rIns="68575" wrap="square" tIns="68575">
            <a:noAutofit/>
          </a:bodyPr>
          <a:lstStyle>
            <a:lvl1pPr lvl="0" rtl="0" algn="l">
              <a:lnSpc>
                <a:spcPct val="100000"/>
              </a:lnSpc>
              <a:spcBef>
                <a:spcPts val="0"/>
              </a:spcBef>
              <a:spcAft>
                <a:spcPts val="0"/>
              </a:spcAft>
              <a:buSzPts val="2100"/>
              <a:buNone/>
              <a:defRPr/>
            </a:lvl1pPr>
            <a:lvl2pPr lvl="1" rtl="0" algn="l">
              <a:lnSpc>
                <a:spcPct val="100000"/>
              </a:lnSpc>
              <a:spcBef>
                <a:spcPts val="0"/>
              </a:spcBef>
              <a:spcAft>
                <a:spcPts val="0"/>
              </a:spcAft>
              <a:buSzPts val="2100"/>
              <a:buNone/>
              <a:defRPr/>
            </a:lvl2pPr>
            <a:lvl3pPr lvl="2" rtl="0" algn="l">
              <a:lnSpc>
                <a:spcPct val="100000"/>
              </a:lnSpc>
              <a:spcBef>
                <a:spcPts val="0"/>
              </a:spcBef>
              <a:spcAft>
                <a:spcPts val="0"/>
              </a:spcAft>
              <a:buSzPts val="2100"/>
              <a:buNone/>
              <a:defRPr/>
            </a:lvl3pPr>
            <a:lvl4pPr lvl="3" rtl="0" algn="l">
              <a:lnSpc>
                <a:spcPct val="100000"/>
              </a:lnSpc>
              <a:spcBef>
                <a:spcPts val="0"/>
              </a:spcBef>
              <a:spcAft>
                <a:spcPts val="0"/>
              </a:spcAft>
              <a:buSzPts val="2100"/>
              <a:buNone/>
              <a:defRPr/>
            </a:lvl4pPr>
            <a:lvl5pPr lvl="4" rtl="0" algn="l">
              <a:lnSpc>
                <a:spcPct val="100000"/>
              </a:lnSpc>
              <a:spcBef>
                <a:spcPts val="0"/>
              </a:spcBef>
              <a:spcAft>
                <a:spcPts val="0"/>
              </a:spcAft>
              <a:buSzPts val="2100"/>
              <a:buNone/>
              <a:defRPr/>
            </a:lvl5pPr>
            <a:lvl6pPr lvl="5" rtl="0" algn="l">
              <a:lnSpc>
                <a:spcPct val="100000"/>
              </a:lnSpc>
              <a:spcBef>
                <a:spcPts val="0"/>
              </a:spcBef>
              <a:spcAft>
                <a:spcPts val="0"/>
              </a:spcAft>
              <a:buSzPts val="2100"/>
              <a:buNone/>
              <a:defRPr/>
            </a:lvl6pPr>
            <a:lvl7pPr lvl="6" rtl="0" algn="l">
              <a:lnSpc>
                <a:spcPct val="100000"/>
              </a:lnSpc>
              <a:spcBef>
                <a:spcPts val="0"/>
              </a:spcBef>
              <a:spcAft>
                <a:spcPts val="0"/>
              </a:spcAft>
              <a:buSzPts val="2100"/>
              <a:buNone/>
              <a:defRPr/>
            </a:lvl7pPr>
            <a:lvl8pPr lvl="7" rtl="0" algn="l">
              <a:lnSpc>
                <a:spcPct val="100000"/>
              </a:lnSpc>
              <a:spcBef>
                <a:spcPts val="0"/>
              </a:spcBef>
              <a:spcAft>
                <a:spcPts val="0"/>
              </a:spcAft>
              <a:buSzPts val="2100"/>
              <a:buNone/>
              <a:defRPr/>
            </a:lvl8pPr>
            <a:lvl9pPr lvl="8" rtl="0" algn="l">
              <a:lnSpc>
                <a:spcPct val="100000"/>
              </a:lnSpc>
              <a:spcBef>
                <a:spcPts val="0"/>
              </a:spcBef>
              <a:spcAft>
                <a:spcPts val="0"/>
              </a:spcAft>
              <a:buSzPts val="2100"/>
              <a:buNone/>
              <a:defRPr/>
            </a:lvl9pPr>
          </a:lstStyle>
          <a:p/>
        </p:txBody>
      </p:sp>
      <p:sp>
        <p:nvSpPr>
          <p:cNvPr id="97" name="Google Shape;97;p16"/>
          <p:cNvSpPr txBox="1"/>
          <p:nvPr/>
        </p:nvSpPr>
        <p:spPr>
          <a:xfrm>
            <a:off x="8660049" y="4844375"/>
            <a:ext cx="401400" cy="2385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Arial"/>
              <a:buNone/>
            </a:pPr>
            <a:fld id="{00000000-1234-1234-1234-123412341234}" type="slidenum">
              <a:rPr b="1" i="0" lang="en" sz="1100" u="none" cap="none" strike="noStrike">
                <a:solidFill>
                  <a:srgbClr val="000000"/>
                </a:solidFill>
                <a:latin typeface="DM Sans"/>
                <a:ea typeface="DM Sans"/>
                <a:cs typeface="DM Sans"/>
                <a:sym typeface="DM Sans"/>
              </a:rPr>
              <a:t>‹#›</a:t>
            </a:fld>
            <a:endParaRPr b="1" i="0" sz="1100" u="none" cap="none" strike="noStrike">
              <a:solidFill>
                <a:srgbClr val="000000"/>
              </a:solidFill>
              <a:latin typeface="DM Sans"/>
              <a:ea typeface="DM Sans"/>
              <a:cs typeface="DM Sans"/>
              <a:sym typeface="DM Sans"/>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gradFill>
          <a:gsLst>
            <a:gs pos="0">
              <a:srgbClr val="4E29AA"/>
            </a:gs>
            <a:gs pos="100000">
              <a:srgbClr val="1E123D"/>
            </a:gs>
          </a:gsLst>
          <a:path path="circle">
            <a:fillToRect b="50%" l="50%" r="50%" t="50%"/>
          </a:path>
          <a:tileRect/>
        </a:gradFill>
      </p:bgPr>
    </p:bg>
    <p:spTree>
      <p:nvGrpSpPr>
        <p:cNvPr id="102" name="Shape 102"/>
        <p:cNvGrpSpPr/>
        <p:nvPr/>
      </p:nvGrpSpPr>
      <p:grpSpPr>
        <a:xfrm>
          <a:off x="0" y="0"/>
          <a:ext cx="0" cy="0"/>
          <a:chOff x="0" y="0"/>
          <a:chExt cx="0" cy="0"/>
        </a:xfrm>
      </p:grpSpPr>
      <p:sp>
        <p:nvSpPr>
          <p:cNvPr id="103" name="Google Shape;103;p18"/>
          <p:cNvSpPr txBox="1"/>
          <p:nvPr>
            <p:ph type="title"/>
          </p:nvPr>
        </p:nvSpPr>
        <p:spPr>
          <a:xfrm>
            <a:off x="311700" y="2150850"/>
            <a:ext cx="4378200" cy="8418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Clr>
                <a:schemeClr val="lt1"/>
              </a:buClr>
              <a:buSzPts val="3200"/>
              <a:buNone/>
              <a:defRPr sz="3200">
                <a:solidFill>
                  <a:schemeClr val="lt1"/>
                </a:solidFill>
              </a:defRPr>
            </a:lvl1pPr>
            <a:lvl2pPr lvl="1" rtl="0" algn="ctr">
              <a:lnSpc>
                <a:spcPct val="100000"/>
              </a:lnSpc>
              <a:spcBef>
                <a:spcPts val="0"/>
              </a:spcBef>
              <a:spcAft>
                <a:spcPts val="0"/>
              </a:spcAft>
              <a:buSzPts val="3200"/>
              <a:buNone/>
              <a:defRPr sz="3200"/>
            </a:lvl2pPr>
            <a:lvl3pPr lvl="2" rtl="0" algn="ctr">
              <a:lnSpc>
                <a:spcPct val="100000"/>
              </a:lnSpc>
              <a:spcBef>
                <a:spcPts val="0"/>
              </a:spcBef>
              <a:spcAft>
                <a:spcPts val="0"/>
              </a:spcAft>
              <a:buSzPts val="3200"/>
              <a:buNone/>
              <a:defRPr sz="3200"/>
            </a:lvl3pPr>
            <a:lvl4pPr lvl="3" rtl="0" algn="ctr">
              <a:lnSpc>
                <a:spcPct val="100000"/>
              </a:lnSpc>
              <a:spcBef>
                <a:spcPts val="0"/>
              </a:spcBef>
              <a:spcAft>
                <a:spcPts val="0"/>
              </a:spcAft>
              <a:buSzPts val="3200"/>
              <a:buNone/>
              <a:defRPr sz="3200"/>
            </a:lvl4pPr>
            <a:lvl5pPr lvl="4" rtl="0" algn="ctr">
              <a:lnSpc>
                <a:spcPct val="100000"/>
              </a:lnSpc>
              <a:spcBef>
                <a:spcPts val="0"/>
              </a:spcBef>
              <a:spcAft>
                <a:spcPts val="0"/>
              </a:spcAft>
              <a:buSzPts val="3200"/>
              <a:buNone/>
              <a:defRPr sz="3200"/>
            </a:lvl5pPr>
            <a:lvl6pPr lvl="5" rtl="0" algn="ctr">
              <a:lnSpc>
                <a:spcPct val="100000"/>
              </a:lnSpc>
              <a:spcBef>
                <a:spcPts val="0"/>
              </a:spcBef>
              <a:spcAft>
                <a:spcPts val="0"/>
              </a:spcAft>
              <a:buSzPts val="3200"/>
              <a:buNone/>
              <a:defRPr sz="3200"/>
            </a:lvl6pPr>
            <a:lvl7pPr lvl="6" rtl="0" algn="ctr">
              <a:lnSpc>
                <a:spcPct val="100000"/>
              </a:lnSpc>
              <a:spcBef>
                <a:spcPts val="0"/>
              </a:spcBef>
              <a:spcAft>
                <a:spcPts val="0"/>
              </a:spcAft>
              <a:buSzPts val="3200"/>
              <a:buNone/>
              <a:defRPr sz="3200"/>
            </a:lvl7pPr>
            <a:lvl8pPr lvl="7" rtl="0" algn="ctr">
              <a:lnSpc>
                <a:spcPct val="100000"/>
              </a:lnSpc>
              <a:spcBef>
                <a:spcPts val="0"/>
              </a:spcBef>
              <a:spcAft>
                <a:spcPts val="0"/>
              </a:spcAft>
              <a:buSzPts val="3200"/>
              <a:buNone/>
              <a:defRPr sz="3200"/>
            </a:lvl8pPr>
            <a:lvl9pPr lvl="8" rtl="0" algn="ctr">
              <a:lnSpc>
                <a:spcPct val="100000"/>
              </a:lnSpc>
              <a:spcBef>
                <a:spcPts val="0"/>
              </a:spcBef>
              <a:spcAft>
                <a:spcPts val="0"/>
              </a:spcAft>
              <a:buSzPts val="3200"/>
              <a:buNone/>
              <a:defRPr sz="3200"/>
            </a:lvl9pPr>
          </a:lstStyle>
          <a:p/>
        </p:txBody>
      </p:sp>
      <p:sp>
        <p:nvSpPr>
          <p:cNvPr id="104" name="Google Shape;104;p1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grpSp>
        <p:nvGrpSpPr>
          <p:cNvPr id="105" name="Google Shape;105;p18"/>
          <p:cNvGrpSpPr/>
          <p:nvPr/>
        </p:nvGrpSpPr>
        <p:grpSpPr>
          <a:xfrm>
            <a:off x="4406400" y="213"/>
            <a:ext cx="4737600" cy="5143065"/>
            <a:chOff x="4406400" y="0"/>
            <a:chExt cx="4737600" cy="5143065"/>
          </a:xfrm>
        </p:grpSpPr>
        <p:sp>
          <p:nvSpPr>
            <p:cNvPr id="106" name="Google Shape;106;p18"/>
            <p:cNvSpPr/>
            <p:nvPr/>
          </p:nvSpPr>
          <p:spPr>
            <a:xfrm rot="5400000">
              <a:off x="4408200" y="-1800"/>
              <a:ext cx="4734000" cy="4737600"/>
            </a:xfrm>
            <a:prstGeom prst="diagStripe">
              <a:avLst>
                <a:gd fmla="val 49469" name="adj"/>
              </a:avLst>
            </a:prstGeom>
            <a:solidFill>
              <a:srgbClr val="FFFFFF">
                <a:alpha val="235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7" name="Google Shape;107;p18"/>
            <p:cNvSpPr/>
            <p:nvPr/>
          </p:nvSpPr>
          <p:spPr>
            <a:xfrm rot="5400000">
              <a:off x="4841125" y="5700"/>
              <a:ext cx="4298100" cy="4286700"/>
            </a:xfrm>
            <a:prstGeom prst="diagStripe">
              <a:avLst>
                <a:gd fmla="val 0" name="adj"/>
              </a:avLst>
            </a:prstGeom>
            <a:solidFill>
              <a:srgbClr val="FFFFFF">
                <a:alpha val="235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8" name="Google Shape;108;p18"/>
            <p:cNvSpPr/>
            <p:nvPr/>
          </p:nvSpPr>
          <p:spPr>
            <a:xfrm rot="-5400000">
              <a:off x="5618399" y="1236468"/>
              <a:ext cx="808800" cy="808800"/>
            </a:xfrm>
            <a:prstGeom prst="diagStripe">
              <a:avLst>
                <a:gd fmla="val 50000" name="adj"/>
              </a:avLst>
            </a:prstGeom>
            <a:solidFill>
              <a:srgbClr val="FFFFFF">
                <a:alpha val="62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09" name="Google Shape;109;p18"/>
            <p:cNvSpPr/>
            <p:nvPr/>
          </p:nvSpPr>
          <p:spPr>
            <a:xfrm flipH="1">
              <a:off x="5849857" y="1443956"/>
              <a:ext cx="808800" cy="808800"/>
            </a:xfrm>
            <a:prstGeom prst="diagStripe">
              <a:avLst>
                <a:gd fmla="val 50000" name="adj"/>
              </a:avLst>
            </a:prstGeom>
            <a:solidFill>
              <a:srgbClr val="FFFFFF">
                <a:alpha val="62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0" name="Google Shape;110;p18"/>
            <p:cNvSpPr/>
            <p:nvPr/>
          </p:nvSpPr>
          <p:spPr>
            <a:xfrm rot="-5400000">
              <a:off x="5987081" y="2469465"/>
              <a:ext cx="808800" cy="808800"/>
            </a:xfrm>
            <a:prstGeom prst="diagStripe">
              <a:avLst>
                <a:gd fmla="val 50000" name="adj"/>
              </a:avLst>
            </a:prstGeom>
            <a:solidFill>
              <a:srgbClr val="FFFFFF">
                <a:alpha val="62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1" name="Google Shape;111;p18"/>
            <p:cNvSpPr/>
            <p:nvPr/>
          </p:nvSpPr>
          <p:spPr>
            <a:xfrm flipH="1">
              <a:off x="6222115" y="2676953"/>
              <a:ext cx="808800" cy="808800"/>
            </a:xfrm>
            <a:prstGeom prst="diagStripe">
              <a:avLst>
                <a:gd fmla="val 50000" name="adj"/>
              </a:avLst>
            </a:prstGeom>
            <a:solidFill>
              <a:srgbClr val="FFFFFF">
                <a:alpha val="62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2" name="Google Shape;112;p18"/>
            <p:cNvSpPr/>
            <p:nvPr/>
          </p:nvSpPr>
          <p:spPr>
            <a:xfrm rot="-5400000">
              <a:off x="6675341" y="1862018"/>
              <a:ext cx="808800" cy="808800"/>
            </a:xfrm>
            <a:prstGeom prst="diagStripe">
              <a:avLst>
                <a:gd fmla="val 50000" name="adj"/>
              </a:avLst>
            </a:prstGeom>
            <a:solidFill>
              <a:srgbClr val="FFFFFF">
                <a:alpha val="62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3" name="Google Shape;113;p18"/>
            <p:cNvSpPr/>
            <p:nvPr/>
          </p:nvSpPr>
          <p:spPr>
            <a:xfrm flipH="1">
              <a:off x="6908099" y="2069505"/>
              <a:ext cx="808800" cy="808800"/>
            </a:xfrm>
            <a:prstGeom prst="diagStripe">
              <a:avLst>
                <a:gd fmla="val 50000" name="adj"/>
              </a:avLst>
            </a:prstGeom>
            <a:solidFill>
              <a:schemeClr val="accent4"/>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4" name="Google Shape;114;p18"/>
            <p:cNvSpPr/>
            <p:nvPr/>
          </p:nvSpPr>
          <p:spPr>
            <a:xfrm rot="-5400000">
              <a:off x="6861141" y="2477810"/>
              <a:ext cx="808800" cy="808800"/>
            </a:xfrm>
            <a:prstGeom prst="diagStripe">
              <a:avLst>
                <a:gd fmla="val 50000" name="adj"/>
              </a:avLst>
            </a:prstGeom>
            <a:solidFill>
              <a:srgbClr val="FFFFFF">
                <a:alpha val="62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5" name="Google Shape;115;p18"/>
            <p:cNvSpPr/>
            <p:nvPr/>
          </p:nvSpPr>
          <p:spPr>
            <a:xfrm flipH="1">
              <a:off x="7965266" y="2692963"/>
              <a:ext cx="808800" cy="808800"/>
            </a:xfrm>
            <a:prstGeom prst="diagStripe">
              <a:avLst>
                <a:gd fmla="val 50000" name="adj"/>
              </a:avLst>
            </a:prstGeom>
            <a:solidFill>
              <a:srgbClr val="FFFFFF">
                <a:alpha val="62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6" name="Google Shape;116;p18"/>
            <p:cNvSpPr/>
            <p:nvPr/>
          </p:nvSpPr>
          <p:spPr>
            <a:xfrm flipH="1">
              <a:off x="8145082" y="3308755"/>
              <a:ext cx="808800" cy="808800"/>
            </a:xfrm>
            <a:prstGeom prst="diagStripe">
              <a:avLst>
                <a:gd fmla="val 50000" name="adj"/>
              </a:avLst>
            </a:prstGeom>
            <a:solidFill>
              <a:srgbClr val="FFFFFF">
                <a:alpha val="62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7" name="Google Shape;117;p18"/>
            <p:cNvSpPr/>
            <p:nvPr/>
          </p:nvSpPr>
          <p:spPr>
            <a:xfrm rot="-5400000">
              <a:off x="7047599" y="3095015"/>
              <a:ext cx="808800" cy="808800"/>
            </a:xfrm>
            <a:prstGeom prst="diagStripe">
              <a:avLst>
                <a:gd fmla="val 50000" name="adj"/>
              </a:avLst>
            </a:prstGeom>
            <a:solidFill>
              <a:srgbClr val="FFFFFF">
                <a:alpha val="62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8" name="Google Shape;118;p18"/>
            <p:cNvSpPr/>
            <p:nvPr/>
          </p:nvSpPr>
          <p:spPr>
            <a:xfrm flipH="1">
              <a:off x="7276649" y="3302502"/>
              <a:ext cx="808800" cy="808800"/>
            </a:xfrm>
            <a:prstGeom prst="diagStripe">
              <a:avLst>
                <a:gd fmla="val 50000" name="adj"/>
              </a:avLst>
            </a:prstGeom>
            <a:solidFill>
              <a:srgbClr val="FFFFFF">
                <a:alpha val="62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9" name="Google Shape;119;p18"/>
            <p:cNvSpPr/>
            <p:nvPr/>
          </p:nvSpPr>
          <p:spPr>
            <a:xfrm rot="-5400000">
              <a:off x="7227414" y="3710807"/>
              <a:ext cx="808800" cy="808800"/>
            </a:xfrm>
            <a:prstGeom prst="diagStripe">
              <a:avLst>
                <a:gd fmla="val 50000" name="adj"/>
              </a:avLst>
            </a:prstGeom>
            <a:solidFill>
              <a:srgbClr val="3D85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0" name="Google Shape;120;p18"/>
            <p:cNvSpPr/>
            <p:nvPr/>
          </p:nvSpPr>
          <p:spPr>
            <a:xfrm flipH="1">
              <a:off x="7462448" y="3918294"/>
              <a:ext cx="808800" cy="808800"/>
            </a:xfrm>
            <a:prstGeom prst="diagStripe">
              <a:avLst>
                <a:gd fmla="val 50000" name="adj"/>
              </a:avLst>
            </a:prstGeom>
            <a:solidFill>
              <a:srgbClr val="FFFFFF">
                <a:alpha val="62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1" name="Google Shape;121;p18"/>
            <p:cNvSpPr/>
            <p:nvPr/>
          </p:nvSpPr>
          <p:spPr>
            <a:xfrm rot="-5400000">
              <a:off x="8102491" y="3718473"/>
              <a:ext cx="808800" cy="808800"/>
            </a:xfrm>
            <a:prstGeom prst="diagStripe">
              <a:avLst>
                <a:gd fmla="val 50000" name="adj"/>
              </a:avLst>
            </a:prstGeom>
            <a:solidFill>
              <a:srgbClr val="FFFFFF">
                <a:alpha val="62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2" name="Google Shape;122;p18"/>
            <p:cNvSpPr/>
            <p:nvPr/>
          </p:nvSpPr>
          <p:spPr>
            <a:xfrm flipH="1">
              <a:off x="8334533" y="3925960"/>
              <a:ext cx="808800" cy="808800"/>
            </a:xfrm>
            <a:prstGeom prst="diagStripe">
              <a:avLst>
                <a:gd fmla="val 50000" name="adj"/>
              </a:avLst>
            </a:prstGeom>
            <a:solidFill>
              <a:srgbClr val="FFFFFF">
                <a:alpha val="62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3" name="Google Shape;123;p18"/>
            <p:cNvSpPr/>
            <p:nvPr/>
          </p:nvSpPr>
          <p:spPr>
            <a:xfrm rot="-5400000">
              <a:off x="8288290" y="4334265"/>
              <a:ext cx="808800" cy="808800"/>
            </a:xfrm>
            <a:prstGeom prst="diagStripe">
              <a:avLst>
                <a:gd fmla="val 50000" name="adj"/>
              </a:avLst>
            </a:prstGeom>
            <a:solidFill>
              <a:srgbClr val="FFFFFF">
                <a:alpha val="62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24" name="Shape 124"/>
        <p:cNvGrpSpPr/>
        <p:nvPr/>
      </p:nvGrpSpPr>
      <p:grpSpPr>
        <a:xfrm>
          <a:off x="0" y="0"/>
          <a:ext cx="0" cy="0"/>
          <a:chOff x="0" y="0"/>
          <a:chExt cx="0" cy="0"/>
        </a:xfrm>
      </p:grpSpPr>
      <p:sp>
        <p:nvSpPr>
          <p:cNvPr id="125" name="Google Shape;125;p19"/>
          <p:cNvSpPr txBox="1"/>
          <p:nvPr>
            <p:ph type="title"/>
          </p:nvPr>
        </p:nvSpPr>
        <p:spPr>
          <a:xfrm>
            <a:off x="256500" y="224150"/>
            <a:ext cx="8520600" cy="5223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26" name="Google Shape;126;p19"/>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1600"/>
              </a:spcBef>
              <a:spcAft>
                <a:spcPts val="0"/>
              </a:spcAft>
              <a:buSzPts val="1400"/>
              <a:buChar char="○"/>
              <a:defRPr/>
            </a:lvl2pPr>
            <a:lvl3pPr indent="-317500" lvl="2" marL="1371600" rtl="0" algn="l">
              <a:lnSpc>
                <a:spcPct val="115000"/>
              </a:lnSpc>
              <a:spcBef>
                <a:spcPts val="1600"/>
              </a:spcBef>
              <a:spcAft>
                <a:spcPts val="0"/>
              </a:spcAft>
              <a:buSzPts val="1400"/>
              <a:buChar char="■"/>
              <a:defRPr/>
            </a:lvl3pPr>
            <a:lvl4pPr indent="-317500" lvl="3" marL="1828800" rtl="0" algn="l">
              <a:lnSpc>
                <a:spcPct val="115000"/>
              </a:lnSpc>
              <a:spcBef>
                <a:spcPts val="1600"/>
              </a:spcBef>
              <a:spcAft>
                <a:spcPts val="0"/>
              </a:spcAft>
              <a:buSzPts val="1400"/>
              <a:buChar char="●"/>
              <a:defRPr/>
            </a:lvl4pPr>
            <a:lvl5pPr indent="-317500" lvl="4" marL="2286000" rtl="0" algn="l">
              <a:lnSpc>
                <a:spcPct val="115000"/>
              </a:lnSpc>
              <a:spcBef>
                <a:spcPts val="1600"/>
              </a:spcBef>
              <a:spcAft>
                <a:spcPts val="0"/>
              </a:spcAft>
              <a:buSzPts val="1400"/>
              <a:buChar char="○"/>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sp>
        <p:nvSpPr>
          <p:cNvPr id="127" name="Google Shape;127;p1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grpSp>
        <p:nvGrpSpPr>
          <p:cNvPr id="128" name="Google Shape;128;p19"/>
          <p:cNvGrpSpPr/>
          <p:nvPr/>
        </p:nvGrpSpPr>
        <p:grpSpPr>
          <a:xfrm>
            <a:off x="311700" y="768496"/>
            <a:ext cx="2149950" cy="26023"/>
            <a:chOff x="311700" y="768297"/>
            <a:chExt cx="2149950" cy="55203"/>
          </a:xfrm>
        </p:grpSpPr>
        <p:sp>
          <p:nvSpPr>
            <p:cNvPr id="129" name="Google Shape;129;p19"/>
            <p:cNvSpPr/>
            <p:nvPr/>
          </p:nvSpPr>
          <p:spPr>
            <a:xfrm>
              <a:off x="1193925" y="768300"/>
              <a:ext cx="73500" cy="55200"/>
            </a:xfrm>
            <a:prstGeom prst="rect">
              <a:avLst/>
            </a:prstGeom>
            <a:solidFill>
              <a:srgbClr val="FFD96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0" name="Google Shape;130;p19"/>
            <p:cNvSpPr/>
            <p:nvPr/>
          </p:nvSpPr>
          <p:spPr>
            <a:xfrm>
              <a:off x="311700" y="768298"/>
              <a:ext cx="668100" cy="55200"/>
            </a:xfrm>
            <a:prstGeom prst="rect">
              <a:avLst/>
            </a:prstGeom>
            <a:solidFill>
              <a:srgbClr val="20124D"/>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1" name="Google Shape;131;p19"/>
            <p:cNvSpPr/>
            <p:nvPr/>
          </p:nvSpPr>
          <p:spPr>
            <a:xfrm>
              <a:off x="1267425" y="768300"/>
              <a:ext cx="294300" cy="55200"/>
            </a:xfrm>
            <a:prstGeom prst="rect">
              <a:avLst/>
            </a:prstGeom>
            <a:solidFill>
              <a:srgbClr val="DA1878"/>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32" name="Google Shape;132;p19"/>
            <p:cNvSpPr/>
            <p:nvPr/>
          </p:nvSpPr>
          <p:spPr>
            <a:xfrm>
              <a:off x="1481550" y="768297"/>
              <a:ext cx="980100" cy="55200"/>
            </a:xfrm>
            <a:prstGeom prst="rect">
              <a:avLst/>
            </a:prstGeom>
            <a:solidFill>
              <a:srgbClr val="D9D9D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
        <p:nvSpPr>
          <p:cNvPr id="133" name="Google Shape;133;p19"/>
          <p:cNvSpPr/>
          <p:nvPr/>
        </p:nvSpPr>
        <p:spPr>
          <a:xfrm>
            <a:off x="983675" y="768510"/>
            <a:ext cx="204300" cy="26100"/>
          </a:xfrm>
          <a:prstGeom prst="rect">
            <a:avLst/>
          </a:prstGeom>
          <a:solidFill>
            <a:srgbClr val="3D85C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34" name="Shape 134"/>
        <p:cNvGrpSpPr/>
        <p:nvPr/>
      </p:nvGrpSpPr>
      <p:grpSpPr>
        <a:xfrm>
          <a:off x="0" y="0"/>
          <a:ext cx="0" cy="0"/>
          <a:chOff x="0" y="0"/>
          <a:chExt cx="0" cy="0"/>
        </a:xfrm>
      </p:grpSpPr>
      <p:sp>
        <p:nvSpPr>
          <p:cNvPr id="135" name="Google Shape;135;p20"/>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SzPts val="4200"/>
              <a:buNone/>
              <a:defRPr sz="4200"/>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136" name="Google Shape;136;p20"/>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2600"/>
              <a:buFont typeface="DM Sans"/>
              <a:buNone/>
              <a:defRPr sz="2600">
                <a:latin typeface="DM Sans"/>
                <a:ea typeface="DM Sans"/>
                <a:cs typeface="DM Sans"/>
                <a:sym typeface="DM Sans"/>
              </a:defRPr>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137" name="Google Shape;137;p2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1" showMasterSp="0">
  <p:cSld name="Title and Content">
    <p:spTree>
      <p:nvGrpSpPr>
        <p:cNvPr id="138" name="Shape 138"/>
        <p:cNvGrpSpPr/>
        <p:nvPr/>
      </p:nvGrpSpPr>
      <p:grpSpPr>
        <a:xfrm>
          <a:off x="0" y="0"/>
          <a:ext cx="0" cy="0"/>
          <a:chOff x="0" y="0"/>
          <a:chExt cx="0" cy="0"/>
        </a:xfrm>
      </p:grpSpPr>
      <p:pic>
        <p:nvPicPr>
          <p:cNvPr descr="Picture 19" id="139" name="Google Shape;139;p21"/>
          <p:cNvPicPr preferRelativeResize="0"/>
          <p:nvPr/>
        </p:nvPicPr>
        <p:blipFill rotWithShape="1">
          <a:blip r:embed="rId2">
            <a:alphaModFix/>
          </a:blip>
          <a:srcRect b="0" l="0" r="0" t="0"/>
          <a:stretch/>
        </p:blipFill>
        <p:spPr>
          <a:xfrm>
            <a:off x="285750" y="4835396"/>
            <a:ext cx="533218" cy="137575"/>
          </a:xfrm>
          <a:prstGeom prst="rect">
            <a:avLst/>
          </a:prstGeom>
          <a:noFill/>
          <a:ln>
            <a:noFill/>
          </a:ln>
        </p:spPr>
      </p:pic>
      <p:sp>
        <p:nvSpPr>
          <p:cNvPr id="140" name="Google Shape;140;p21"/>
          <p:cNvSpPr/>
          <p:nvPr/>
        </p:nvSpPr>
        <p:spPr>
          <a:xfrm flipH="1">
            <a:off x="294259" y="852446"/>
            <a:ext cx="887100" cy="34200"/>
          </a:xfrm>
          <a:prstGeom prst="rect">
            <a:avLst/>
          </a:prstGeom>
          <a:solidFill>
            <a:srgbClr val="FFC000"/>
          </a:solidFill>
          <a:ln>
            <a:noFill/>
          </a:ln>
        </p:spPr>
        <p:txBody>
          <a:bodyPr anchorCtr="0" anchor="ctr" bIns="34275" lIns="34275" spcFirstLastPara="1" rIns="34275" wrap="square" tIns="34275">
            <a:noAutofit/>
          </a:bodyPr>
          <a:lstStyle/>
          <a:p>
            <a:pPr indent="0" lvl="0" marL="0" marR="0" rtl="0" algn="ctr">
              <a:lnSpc>
                <a:spcPct val="100000"/>
              </a:lnSpc>
              <a:spcBef>
                <a:spcPts val="0"/>
              </a:spcBef>
              <a:spcAft>
                <a:spcPts val="0"/>
              </a:spcAft>
              <a:buClr>
                <a:srgbClr val="FFFFFF"/>
              </a:buClr>
              <a:buSzPts val="1100"/>
              <a:buFont typeface="Arial"/>
              <a:buNone/>
            </a:pPr>
            <a:r>
              <a:t/>
            </a:r>
            <a:endParaRPr b="0" i="0" sz="1100" u="none" cap="none" strike="noStrike">
              <a:solidFill>
                <a:srgbClr val="000000"/>
              </a:solidFill>
              <a:latin typeface="Arial"/>
              <a:ea typeface="Arial"/>
              <a:cs typeface="Arial"/>
              <a:sym typeface="Arial"/>
            </a:endParaRPr>
          </a:p>
        </p:txBody>
      </p:sp>
      <p:sp>
        <p:nvSpPr>
          <p:cNvPr id="141" name="Google Shape;141;p21"/>
          <p:cNvSpPr txBox="1"/>
          <p:nvPr>
            <p:ph type="title"/>
          </p:nvPr>
        </p:nvSpPr>
        <p:spPr>
          <a:xfrm>
            <a:off x="285750" y="273844"/>
            <a:ext cx="8229600" cy="578700"/>
          </a:xfrm>
          <a:prstGeom prst="rect">
            <a:avLst/>
          </a:prstGeom>
          <a:noFill/>
          <a:ln>
            <a:noFill/>
          </a:ln>
        </p:spPr>
        <p:txBody>
          <a:bodyPr anchorCtr="0" anchor="ctr" bIns="34275" lIns="34275" spcFirstLastPara="1" rIns="34275" wrap="square" tIns="34275">
            <a:noAutofit/>
          </a:bodyPr>
          <a:lstStyle>
            <a:lvl1pPr lvl="0" rtl="0" algn="l">
              <a:lnSpc>
                <a:spcPct val="100000"/>
              </a:lnSpc>
              <a:spcBef>
                <a:spcPts val="0"/>
              </a:spcBef>
              <a:spcAft>
                <a:spcPts val="0"/>
              </a:spcAft>
              <a:buClr>
                <a:srgbClr val="491347"/>
              </a:buClr>
              <a:buSzPts val="1400"/>
              <a:buNone/>
              <a:defRPr/>
            </a:lvl1pPr>
            <a:lvl2pPr lvl="1" rtl="0" algn="l">
              <a:lnSpc>
                <a:spcPct val="100000"/>
              </a:lnSpc>
              <a:spcBef>
                <a:spcPts val="0"/>
              </a:spcBef>
              <a:spcAft>
                <a:spcPts val="0"/>
              </a:spcAft>
              <a:buClr>
                <a:srgbClr val="491347"/>
              </a:buClr>
              <a:buSzPts val="1400"/>
              <a:buNone/>
              <a:defRPr/>
            </a:lvl2pPr>
            <a:lvl3pPr lvl="2" rtl="0" algn="l">
              <a:lnSpc>
                <a:spcPct val="100000"/>
              </a:lnSpc>
              <a:spcBef>
                <a:spcPts val="0"/>
              </a:spcBef>
              <a:spcAft>
                <a:spcPts val="0"/>
              </a:spcAft>
              <a:buClr>
                <a:srgbClr val="491347"/>
              </a:buClr>
              <a:buSzPts val="1400"/>
              <a:buNone/>
              <a:defRPr/>
            </a:lvl3pPr>
            <a:lvl4pPr lvl="3" rtl="0" algn="l">
              <a:lnSpc>
                <a:spcPct val="100000"/>
              </a:lnSpc>
              <a:spcBef>
                <a:spcPts val="0"/>
              </a:spcBef>
              <a:spcAft>
                <a:spcPts val="0"/>
              </a:spcAft>
              <a:buClr>
                <a:srgbClr val="491347"/>
              </a:buClr>
              <a:buSzPts val="1400"/>
              <a:buNone/>
              <a:defRPr/>
            </a:lvl4pPr>
            <a:lvl5pPr lvl="4" rtl="0" algn="l">
              <a:lnSpc>
                <a:spcPct val="100000"/>
              </a:lnSpc>
              <a:spcBef>
                <a:spcPts val="0"/>
              </a:spcBef>
              <a:spcAft>
                <a:spcPts val="0"/>
              </a:spcAft>
              <a:buClr>
                <a:srgbClr val="491347"/>
              </a:buClr>
              <a:buSzPts val="1400"/>
              <a:buNone/>
              <a:defRPr/>
            </a:lvl5pPr>
            <a:lvl6pPr lvl="5" rtl="0" algn="l">
              <a:lnSpc>
                <a:spcPct val="100000"/>
              </a:lnSpc>
              <a:spcBef>
                <a:spcPts val="0"/>
              </a:spcBef>
              <a:spcAft>
                <a:spcPts val="0"/>
              </a:spcAft>
              <a:buClr>
                <a:srgbClr val="491347"/>
              </a:buClr>
              <a:buSzPts val="1400"/>
              <a:buNone/>
              <a:defRPr/>
            </a:lvl6pPr>
            <a:lvl7pPr lvl="6" rtl="0" algn="l">
              <a:lnSpc>
                <a:spcPct val="100000"/>
              </a:lnSpc>
              <a:spcBef>
                <a:spcPts val="0"/>
              </a:spcBef>
              <a:spcAft>
                <a:spcPts val="0"/>
              </a:spcAft>
              <a:buClr>
                <a:srgbClr val="491347"/>
              </a:buClr>
              <a:buSzPts val="1400"/>
              <a:buNone/>
              <a:defRPr/>
            </a:lvl7pPr>
            <a:lvl8pPr lvl="7" rtl="0" algn="l">
              <a:lnSpc>
                <a:spcPct val="100000"/>
              </a:lnSpc>
              <a:spcBef>
                <a:spcPts val="0"/>
              </a:spcBef>
              <a:spcAft>
                <a:spcPts val="0"/>
              </a:spcAft>
              <a:buClr>
                <a:srgbClr val="491347"/>
              </a:buClr>
              <a:buSzPts val="1400"/>
              <a:buNone/>
              <a:defRPr/>
            </a:lvl8pPr>
            <a:lvl9pPr lvl="8" rtl="0" algn="l">
              <a:lnSpc>
                <a:spcPct val="100000"/>
              </a:lnSpc>
              <a:spcBef>
                <a:spcPts val="0"/>
              </a:spcBef>
              <a:spcAft>
                <a:spcPts val="0"/>
              </a:spcAft>
              <a:buClr>
                <a:srgbClr val="491347"/>
              </a:buClr>
              <a:buSzPts val="1400"/>
              <a:buNone/>
              <a:defRPr/>
            </a:lvl9pPr>
          </a:lstStyle>
          <a:p/>
        </p:txBody>
      </p:sp>
      <p:sp>
        <p:nvSpPr>
          <p:cNvPr id="142" name="Google Shape;142;p21"/>
          <p:cNvSpPr txBox="1"/>
          <p:nvPr>
            <p:ph idx="1" type="body"/>
          </p:nvPr>
        </p:nvSpPr>
        <p:spPr>
          <a:xfrm>
            <a:off x="294122" y="1059179"/>
            <a:ext cx="8221200" cy="3573300"/>
          </a:xfrm>
          <a:prstGeom prst="rect">
            <a:avLst/>
          </a:prstGeom>
          <a:noFill/>
          <a:ln>
            <a:noFill/>
          </a:ln>
        </p:spPr>
        <p:txBody>
          <a:bodyPr anchorCtr="0" anchor="t" bIns="34275" lIns="34275" spcFirstLastPara="1" rIns="34275" wrap="square" tIns="34275">
            <a:noAutofit/>
          </a:bodyPr>
          <a:lstStyle>
            <a:lvl1pPr indent="-323850" lvl="0" marL="457200" rtl="0" algn="l">
              <a:lnSpc>
                <a:spcPct val="100000"/>
              </a:lnSpc>
              <a:spcBef>
                <a:spcPts val="0"/>
              </a:spcBef>
              <a:spcAft>
                <a:spcPts val="0"/>
              </a:spcAft>
              <a:buClr>
                <a:srgbClr val="190C18"/>
              </a:buClr>
              <a:buSzPts val="1500"/>
              <a:buFont typeface="Avenir"/>
              <a:buChar char="●"/>
              <a:defRPr>
                <a:solidFill>
                  <a:srgbClr val="190C18"/>
                </a:solidFill>
              </a:defRPr>
            </a:lvl1pPr>
            <a:lvl2pPr indent="-323850" lvl="1" marL="914400" rtl="0" algn="l">
              <a:lnSpc>
                <a:spcPct val="100000"/>
              </a:lnSpc>
              <a:spcBef>
                <a:spcPts val="0"/>
              </a:spcBef>
              <a:spcAft>
                <a:spcPts val="0"/>
              </a:spcAft>
              <a:buClr>
                <a:srgbClr val="190C18"/>
              </a:buClr>
              <a:buSzPts val="1500"/>
              <a:buFont typeface="Avenir"/>
              <a:buChar char="○"/>
              <a:defRPr>
                <a:solidFill>
                  <a:srgbClr val="190C18"/>
                </a:solidFill>
              </a:defRPr>
            </a:lvl2pPr>
            <a:lvl3pPr indent="-323850" lvl="2" marL="1371600" rtl="0" algn="l">
              <a:lnSpc>
                <a:spcPct val="100000"/>
              </a:lnSpc>
              <a:spcBef>
                <a:spcPts val="0"/>
              </a:spcBef>
              <a:spcAft>
                <a:spcPts val="0"/>
              </a:spcAft>
              <a:buClr>
                <a:srgbClr val="190C18"/>
              </a:buClr>
              <a:buSzPts val="1500"/>
              <a:buFont typeface="Avenir"/>
              <a:buChar char="■"/>
              <a:defRPr>
                <a:solidFill>
                  <a:srgbClr val="190C18"/>
                </a:solidFill>
              </a:defRPr>
            </a:lvl3pPr>
            <a:lvl4pPr indent="-323850" lvl="3" marL="1828800" rtl="0" algn="l">
              <a:lnSpc>
                <a:spcPct val="100000"/>
              </a:lnSpc>
              <a:spcBef>
                <a:spcPts val="0"/>
              </a:spcBef>
              <a:spcAft>
                <a:spcPts val="0"/>
              </a:spcAft>
              <a:buClr>
                <a:srgbClr val="190C18"/>
              </a:buClr>
              <a:buSzPts val="1500"/>
              <a:buFont typeface="Avenir"/>
              <a:buChar char="●"/>
              <a:defRPr>
                <a:solidFill>
                  <a:srgbClr val="190C18"/>
                </a:solidFill>
              </a:defRPr>
            </a:lvl4pPr>
            <a:lvl5pPr indent="-323850" lvl="4" marL="2286000" rtl="0" algn="l">
              <a:lnSpc>
                <a:spcPct val="100000"/>
              </a:lnSpc>
              <a:spcBef>
                <a:spcPts val="0"/>
              </a:spcBef>
              <a:spcAft>
                <a:spcPts val="0"/>
              </a:spcAft>
              <a:buClr>
                <a:srgbClr val="190C18"/>
              </a:buClr>
              <a:buSzPts val="1500"/>
              <a:buFont typeface="Avenir"/>
              <a:buChar char="○"/>
              <a:defRPr>
                <a:solidFill>
                  <a:srgbClr val="190C18"/>
                </a:solidFill>
              </a:defRPr>
            </a:lvl5pPr>
            <a:lvl6pPr indent="-317500" lvl="5" marL="2743200" rtl="0" algn="l">
              <a:lnSpc>
                <a:spcPct val="100000"/>
              </a:lnSpc>
              <a:spcBef>
                <a:spcPts val="0"/>
              </a:spcBef>
              <a:spcAft>
                <a:spcPts val="0"/>
              </a:spcAft>
              <a:buClr>
                <a:srgbClr val="000000"/>
              </a:buClr>
              <a:buSzPts val="1400"/>
              <a:buChar char="■"/>
              <a:defRPr/>
            </a:lvl6pPr>
            <a:lvl7pPr indent="-317500" lvl="6" marL="3200400" rtl="0" algn="l">
              <a:lnSpc>
                <a:spcPct val="100000"/>
              </a:lnSpc>
              <a:spcBef>
                <a:spcPts val="0"/>
              </a:spcBef>
              <a:spcAft>
                <a:spcPts val="0"/>
              </a:spcAft>
              <a:buClr>
                <a:srgbClr val="000000"/>
              </a:buClr>
              <a:buSzPts val="1400"/>
              <a:buChar char="●"/>
              <a:defRPr/>
            </a:lvl7pPr>
            <a:lvl8pPr indent="-317500" lvl="7" marL="3657600" rtl="0" algn="l">
              <a:lnSpc>
                <a:spcPct val="100000"/>
              </a:lnSpc>
              <a:spcBef>
                <a:spcPts val="0"/>
              </a:spcBef>
              <a:spcAft>
                <a:spcPts val="0"/>
              </a:spcAft>
              <a:buClr>
                <a:srgbClr val="000000"/>
              </a:buClr>
              <a:buSzPts val="1400"/>
              <a:buChar char="○"/>
              <a:defRPr/>
            </a:lvl8pPr>
            <a:lvl9pPr indent="-317500" lvl="8" marL="4114800" rtl="0" algn="l">
              <a:lnSpc>
                <a:spcPct val="100000"/>
              </a:lnSpc>
              <a:spcBef>
                <a:spcPts val="0"/>
              </a:spcBef>
              <a:spcAft>
                <a:spcPts val="0"/>
              </a:spcAft>
              <a:buClr>
                <a:srgbClr val="000000"/>
              </a:buClr>
              <a:buSzPts val="1400"/>
              <a:buChar char="■"/>
              <a:defRPr/>
            </a:lvl9pPr>
          </a:lstStyle>
          <a:p/>
        </p:txBody>
      </p:sp>
      <p:sp>
        <p:nvSpPr>
          <p:cNvPr id="143" name="Google Shape;143;p21"/>
          <p:cNvSpPr txBox="1"/>
          <p:nvPr>
            <p:ph idx="12" type="sldNum"/>
          </p:nvPr>
        </p:nvSpPr>
        <p:spPr>
          <a:xfrm>
            <a:off x="8665884" y="4803234"/>
            <a:ext cx="184200" cy="201900"/>
          </a:xfrm>
          <a:prstGeom prst="rect">
            <a:avLst/>
          </a:prstGeom>
          <a:noFill/>
          <a:ln>
            <a:noFill/>
          </a:ln>
        </p:spPr>
        <p:txBody>
          <a:bodyPr anchorCtr="0" anchor="ctr" bIns="34250" lIns="34250" spcFirstLastPara="1" rIns="34250" wrap="square" tIns="34250">
            <a:noAutofit/>
          </a:bodyPr>
          <a:lstStyle>
            <a:lvl1pPr indent="0" lvl="0" marL="0" marR="0" rtl="0" algn="r">
              <a:lnSpc>
                <a:spcPct val="100000"/>
              </a:lnSpc>
              <a:spcBef>
                <a:spcPts val="0"/>
              </a:spcBef>
              <a:spcAft>
                <a:spcPts val="0"/>
              </a:spcAft>
              <a:buClr>
                <a:srgbClr val="808080"/>
              </a:buClr>
              <a:buSzPts val="800"/>
              <a:buFont typeface="Avenir"/>
              <a:buNone/>
              <a:defRPr b="0" i="0" sz="1000" u="none" cap="none" strike="noStrike">
                <a:solidFill>
                  <a:srgbClr val="808080"/>
                </a:solidFill>
                <a:latin typeface="DM Sans"/>
                <a:ea typeface="DM Sans"/>
                <a:cs typeface="DM Sans"/>
                <a:sym typeface="DM Sans"/>
              </a:defRPr>
            </a:lvl1pPr>
            <a:lvl2pPr indent="0" lvl="1" marL="0" marR="0" rtl="0" algn="r">
              <a:lnSpc>
                <a:spcPct val="100000"/>
              </a:lnSpc>
              <a:spcBef>
                <a:spcPts val="0"/>
              </a:spcBef>
              <a:spcAft>
                <a:spcPts val="0"/>
              </a:spcAft>
              <a:buClr>
                <a:srgbClr val="808080"/>
              </a:buClr>
              <a:buSzPts val="800"/>
              <a:buFont typeface="Avenir"/>
              <a:buNone/>
              <a:defRPr b="0" i="0" sz="1000" u="none" cap="none" strike="noStrike">
                <a:solidFill>
                  <a:srgbClr val="808080"/>
                </a:solidFill>
                <a:latin typeface="DM Sans"/>
                <a:ea typeface="DM Sans"/>
                <a:cs typeface="DM Sans"/>
                <a:sym typeface="DM Sans"/>
              </a:defRPr>
            </a:lvl2pPr>
            <a:lvl3pPr indent="0" lvl="2" marL="0" marR="0" rtl="0" algn="r">
              <a:lnSpc>
                <a:spcPct val="100000"/>
              </a:lnSpc>
              <a:spcBef>
                <a:spcPts val="0"/>
              </a:spcBef>
              <a:spcAft>
                <a:spcPts val="0"/>
              </a:spcAft>
              <a:buClr>
                <a:srgbClr val="808080"/>
              </a:buClr>
              <a:buSzPts val="800"/>
              <a:buFont typeface="Avenir"/>
              <a:buNone/>
              <a:defRPr b="0" i="0" sz="1000" u="none" cap="none" strike="noStrike">
                <a:solidFill>
                  <a:srgbClr val="808080"/>
                </a:solidFill>
                <a:latin typeface="DM Sans"/>
                <a:ea typeface="DM Sans"/>
                <a:cs typeface="DM Sans"/>
                <a:sym typeface="DM Sans"/>
              </a:defRPr>
            </a:lvl3pPr>
            <a:lvl4pPr indent="0" lvl="3" marL="0" marR="0" rtl="0" algn="r">
              <a:lnSpc>
                <a:spcPct val="100000"/>
              </a:lnSpc>
              <a:spcBef>
                <a:spcPts val="0"/>
              </a:spcBef>
              <a:spcAft>
                <a:spcPts val="0"/>
              </a:spcAft>
              <a:buClr>
                <a:srgbClr val="808080"/>
              </a:buClr>
              <a:buSzPts val="800"/>
              <a:buFont typeface="Avenir"/>
              <a:buNone/>
              <a:defRPr b="0" i="0" sz="1000" u="none" cap="none" strike="noStrike">
                <a:solidFill>
                  <a:srgbClr val="808080"/>
                </a:solidFill>
                <a:latin typeface="DM Sans"/>
                <a:ea typeface="DM Sans"/>
                <a:cs typeface="DM Sans"/>
                <a:sym typeface="DM Sans"/>
              </a:defRPr>
            </a:lvl4pPr>
            <a:lvl5pPr indent="0" lvl="4" marL="0" marR="0" rtl="0" algn="r">
              <a:lnSpc>
                <a:spcPct val="100000"/>
              </a:lnSpc>
              <a:spcBef>
                <a:spcPts val="0"/>
              </a:spcBef>
              <a:spcAft>
                <a:spcPts val="0"/>
              </a:spcAft>
              <a:buClr>
                <a:srgbClr val="808080"/>
              </a:buClr>
              <a:buSzPts val="800"/>
              <a:buFont typeface="Avenir"/>
              <a:buNone/>
              <a:defRPr b="0" i="0" sz="1000" u="none" cap="none" strike="noStrike">
                <a:solidFill>
                  <a:srgbClr val="808080"/>
                </a:solidFill>
                <a:latin typeface="DM Sans"/>
                <a:ea typeface="DM Sans"/>
                <a:cs typeface="DM Sans"/>
                <a:sym typeface="DM Sans"/>
              </a:defRPr>
            </a:lvl5pPr>
            <a:lvl6pPr indent="0" lvl="5" marL="0" marR="0" rtl="0" algn="r">
              <a:lnSpc>
                <a:spcPct val="100000"/>
              </a:lnSpc>
              <a:spcBef>
                <a:spcPts val="0"/>
              </a:spcBef>
              <a:spcAft>
                <a:spcPts val="0"/>
              </a:spcAft>
              <a:buClr>
                <a:srgbClr val="808080"/>
              </a:buClr>
              <a:buSzPts val="800"/>
              <a:buFont typeface="Avenir"/>
              <a:buNone/>
              <a:defRPr b="0" i="0" sz="1000" u="none" cap="none" strike="noStrike">
                <a:solidFill>
                  <a:srgbClr val="808080"/>
                </a:solidFill>
                <a:latin typeface="DM Sans"/>
                <a:ea typeface="DM Sans"/>
                <a:cs typeface="DM Sans"/>
                <a:sym typeface="DM Sans"/>
              </a:defRPr>
            </a:lvl6pPr>
            <a:lvl7pPr indent="0" lvl="6" marL="0" marR="0" rtl="0" algn="r">
              <a:lnSpc>
                <a:spcPct val="100000"/>
              </a:lnSpc>
              <a:spcBef>
                <a:spcPts val="0"/>
              </a:spcBef>
              <a:spcAft>
                <a:spcPts val="0"/>
              </a:spcAft>
              <a:buClr>
                <a:srgbClr val="808080"/>
              </a:buClr>
              <a:buSzPts val="800"/>
              <a:buFont typeface="Avenir"/>
              <a:buNone/>
              <a:defRPr b="0" i="0" sz="1000" u="none" cap="none" strike="noStrike">
                <a:solidFill>
                  <a:srgbClr val="808080"/>
                </a:solidFill>
                <a:latin typeface="DM Sans"/>
                <a:ea typeface="DM Sans"/>
                <a:cs typeface="DM Sans"/>
                <a:sym typeface="DM Sans"/>
              </a:defRPr>
            </a:lvl7pPr>
            <a:lvl8pPr indent="0" lvl="7" marL="0" marR="0" rtl="0" algn="r">
              <a:lnSpc>
                <a:spcPct val="100000"/>
              </a:lnSpc>
              <a:spcBef>
                <a:spcPts val="0"/>
              </a:spcBef>
              <a:spcAft>
                <a:spcPts val="0"/>
              </a:spcAft>
              <a:buClr>
                <a:srgbClr val="808080"/>
              </a:buClr>
              <a:buSzPts val="800"/>
              <a:buFont typeface="Avenir"/>
              <a:buNone/>
              <a:defRPr b="0" i="0" sz="1000" u="none" cap="none" strike="noStrike">
                <a:solidFill>
                  <a:srgbClr val="808080"/>
                </a:solidFill>
                <a:latin typeface="DM Sans"/>
                <a:ea typeface="DM Sans"/>
                <a:cs typeface="DM Sans"/>
                <a:sym typeface="DM Sans"/>
              </a:defRPr>
            </a:lvl8pPr>
            <a:lvl9pPr indent="0" lvl="8" marL="0" marR="0" rtl="0" algn="r">
              <a:lnSpc>
                <a:spcPct val="100000"/>
              </a:lnSpc>
              <a:spcBef>
                <a:spcPts val="0"/>
              </a:spcBef>
              <a:spcAft>
                <a:spcPts val="0"/>
              </a:spcAft>
              <a:buClr>
                <a:srgbClr val="808080"/>
              </a:buClr>
              <a:buSzPts val="800"/>
              <a:buFont typeface="Avenir"/>
              <a:buNone/>
              <a:defRPr b="0" i="0" sz="1000" u="none" cap="none" strike="noStrike">
                <a:solidFill>
                  <a:srgbClr val="808080"/>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
              <a:t>‹#›</a:t>
            </a:fld>
            <a:endParaRPr sz="800"/>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showMasterSp="0">
  <p:cSld name="Title and Content 2">
    <p:spTree>
      <p:nvGrpSpPr>
        <p:cNvPr id="144" name="Shape 144"/>
        <p:cNvGrpSpPr/>
        <p:nvPr/>
      </p:nvGrpSpPr>
      <p:grpSpPr>
        <a:xfrm>
          <a:off x="0" y="0"/>
          <a:ext cx="0" cy="0"/>
          <a:chOff x="0" y="0"/>
          <a:chExt cx="0" cy="0"/>
        </a:xfrm>
      </p:grpSpPr>
      <p:sp>
        <p:nvSpPr>
          <p:cNvPr id="145" name="Google Shape;145;p22"/>
          <p:cNvSpPr txBox="1"/>
          <p:nvPr>
            <p:ph type="title"/>
          </p:nvPr>
        </p:nvSpPr>
        <p:spPr>
          <a:xfrm>
            <a:off x="533400" y="57150"/>
            <a:ext cx="7620000" cy="857400"/>
          </a:xfrm>
          <a:prstGeom prst="rect">
            <a:avLst/>
          </a:prstGeom>
          <a:noFill/>
          <a:ln>
            <a:noFill/>
          </a:ln>
        </p:spPr>
        <p:txBody>
          <a:bodyPr anchorCtr="0" anchor="b" bIns="34525" lIns="34525" spcFirstLastPara="1" rIns="34525" wrap="square" tIns="34525">
            <a:noAutofit/>
          </a:bodyPr>
          <a:lstStyle>
            <a:lvl1pPr lvl="0" rtl="0" algn="ctr">
              <a:lnSpc>
                <a:spcPct val="90000"/>
              </a:lnSpc>
              <a:spcBef>
                <a:spcPts val="0"/>
              </a:spcBef>
              <a:spcAft>
                <a:spcPts val="0"/>
              </a:spcAft>
              <a:buClr>
                <a:srgbClr val="006B61"/>
              </a:buClr>
              <a:buSzPts val="2700"/>
              <a:buFont typeface="Arial"/>
              <a:buNone/>
              <a:defRPr b="1">
                <a:solidFill>
                  <a:srgbClr val="006B61"/>
                </a:solidFill>
                <a:latin typeface="Arial"/>
                <a:ea typeface="Arial"/>
                <a:cs typeface="Arial"/>
                <a:sym typeface="Arial"/>
              </a:defRPr>
            </a:lvl1pPr>
            <a:lvl2pPr lvl="1" rtl="0" algn="l">
              <a:lnSpc>
                <a:spcPct val="100000"/>
              </a:lnSpc>
              <a:spcBef>
                <a:spcPts val="0"/>
              </a:spcBef>
              <a:spcAft>
                <a:spcPts val="0"/>
              </a:spcAft>
              <a:buClr>
                <a:srgbClr val="491347"/>
              </a:buClr>
              <a:buSzPts val="1400"/>
              <a:buNone/>
              <a:defRPr/>
            </a:lvl2pPr>
            <a:lvl3pPr lvl="2" rtl="0" algn="l">
              <a:lnSpc>
                <a:spcPct val="100000"/>
              </a:lnSpc>
              <a:spcBef>
                <a:spcPts val="0"/>
              </a:spcBef>
              <a:spcAft>
                <a:spcPts val="0"/>
              </a:spcAft>
              <a:buClr>
                <a:srgbClr val="491347"/>
              </a:buClr>
              <a:buSzPts val="1400"/>
              <a:buNone/>
              <a:defRPr/>
            </a:lvl3pPr>
            <a:lvl4pPr lvl="3" rtl="0" algn="l">
              <a:lnSpc>
                <a:spcPct val="100000"/>
              </a:lnSpc>
              <a:spcBef>
                <a:spcPts val="0"/>
              </a:spcBef>
              <a:spcAft>
                <a:spcPts val="0"/>
              </a:spcAft>
              <a:buClr>
                <a:srgbClr val="491347"/>
              </a:buClr>
              <a:buSzPts val="1400"/>
              <a:buNone/>
              <a:defRPr/>
            </a:lvl4pPr>
            <a:lvl5pPr lvl="4" rtl="0" algn="l">
              <a:lnSpc>
                <a:spcPct val="100000"/>
              </a:lnSpc>
              <a:spcBef>
                <a:spcPts val="0"/>
              </a:spcBef>
              <a:spcAft>
                <a:spcPts val="0"/>
              </a:spcAft>
              <a:buClr>
                <a:srgbClr val="491347"/>
              </a:buClr>
              <a:buSzPts val="1400"/>
              <a:buNone/>
              <a:defRPr/>
            </a:lvl5pPr>
            <a:lvl6pPr lvl="5" rtl="0" algn="l">
              <a:lnSpc>
                <a:spcPct val="100000"/>
              </a:lnSpc>
              <a:spcBef>
                <a:spcPts val="0"/>
              </a:spcBef>
              <a:spcAft>
                <a:spcPts val="0"/>
              </a:spcAft>
              <a:buClr>
                <a:srgbClr val="491347"/>
              </a:buClr>
              <a:buSzPts val="1400"/>
              <a:buNone/>
              <a:defRPr/>
            </a:lvl6pPr>
            <a:lvl7pPr lvl="6" rtl="0" algn="l">
              <a:lnSpc>
                <a:spcPct val="100000"/>
              </a:lnSpc>
              <a:spcBef>
                <a:spcPts val="0"/>
              </a:spcBef>
              <a:spcAft>
                <a:spcPts val="0"/>
              </a:spcAft>
              <a:buClr>
                <a:srgbClr val="491347"/>
              </a:buClr>
              <a:buSzPts val="1400"/>
              <a:buNone/>
              <a:defRPr/>
            </a:lvl7pPr>
            <a:lvl8pPr lvl="7" rtl="0" algn="l">
              <a:lnSpc>
                <a:spcPct val="100000"/>
              </a:lnSpc>
              <a:spcBef>
                <a:spcPts val="0"/>
              </a:spcBef>
              <a:spcAft>
                <a:spcPts val="0"/>
              </a:spcAft>
              <a:buClr>
                <a:srgbClr val="491347"/>
              </a:buClr>
              <a:buSzPts val="1400"/>
              <a:buNone/>
              <a:defRPr/>
            </a:lvl8pPr>
            <a:lvl9pPr lvl="8" rtl="0" algn="l">
              <a:lnSpc>
                <a:spcPct val="100000"/>
              </a:lnSpc>
              <a:spcBef>
                <a:spcPts val="0"/>
              </a:spcBef>
              <a:spcAft>
                <a:spcPts val="0"/>
              </a:spcAft>
              <a:buClr>
                <a:srgbClr val="491347"/>
              </a:buClr>
              <a:buSzPts val="1400"/>
              <a:buNone/>
              <a:defRPr/>
            </a:lvl9pPr>
          </a:lstStyle>
          <a:p/>
        </p:txBody>
      </p:sp>
      <p:sp>
        <p:nvSpPr>
          <p:cNvPr id="146" name="Google Shape;146;p22"/>
          <p:cNvSpPr txBox="1"/>
          <p:nvPr>
            <p:ph idx="1" type="body"/>
          </p:nvPr>
        </p:nvSpPr>
        <p:spPr>
          <a:xfrm>
            <a:off x="533400" y="1485900"/>
            <a:ext cx="7620000" cy="3086100"/>
          </a:xfrm>
          <a:prstGeom prst="rect">
            <a:avLst/>
          </a:prstGeom>
          <a:noFill/>
          <a:ln>
            <a:noFill/>
          </a:ln>
        </p:spPr>
        <p:txBody>
          <a:bodyPr anchorCtr="0" anchor="t" bIns="34525" lIns="34525" spcFirstLastPara="1" rIns="34525" wrap="square" tIns="34525">
            <a:noAutofit/>
          </a:bodyPr>
          <a:lstStyle>
            <a:lvl1pPr indent="-298450" lvl="0" marL="457200" rtl="0" algn="l">
              <a:lnSpc>
                <a:spcPct val="90000"/>
              </a:lnSpc>
              <a:spcBef>
                <a:spcPts val="500"/>
              </a:spcBef>
              <a:spcAft>
                <a:spcPts val="0"/>
              </a:spcAft>
              <a:buClr>
                <a:srgbClr val="FF00FF"/>
              </a:buClr>
              <a:buSzPts val="1100"/>
              <a:buFont typeface="Arial"/>
              <a:buChar char="●"/>
              <a:defRPr b="1">
                <a:latin typeface="Arial"/>
                <a:ea typeface="Arial"/>
                <a:cs typeface="Arial"/>
                <a:sym typeface="Arial"/>
              </a:defRPr>
            </a:lvl1pPr>
            <a:lvl2pPr indent="-323850" lvl="1" marL="914400" rtl="0" algn="l">
              <a:lnSpc>
                <a:spcPct val="90000"/>
              </a:lnSpc>
              <a:spcBef>
                <a:spcPts val="500"/>
              </a:spcBef>
              <a:spcAft>
                <a:spcPts val="0"/>
              </a:spcAft>
              <a:buClr>
                <a:srgbClr val="FF00FF"/>
              </a:buClr>
              <a:buSzPts val="1500"/>
              <a:buFont typeface="Arial"/>
              <a:buChar char="»"/>
              <a:defRPr b="1">
                <a:latin typeface="Arial"/>
                <a:ea typeface="Arial"/>
                <a:cs typeface="Arial"/>
                <a:sym typeface="Arial"/>
              </a:defRPr>
            </a:lvl2pPr>
            <a:lvl3pPr indent="-323850" lvl="2" marL="1371600" rtl="0" algn="l">
              <a:lnSpc>
                <a:spcPct val="90000"/>
              </a:lnSpc>
              <a:spcBef>
                <a:spcPts val="500"/>
              </a:spcBef>
              <a:spcAft>
                <a:spcPts val="0"/>
              </a:spcAft>
              <a:buClr>
                <a:srgbClr val="FF00FF"/>
              </a:buClr>
              <a:buSzPts val="1500"/>
              <a:buFont typeface="Arial"/>
              <a:buChar char="–"/>
              <a:defRPr b="1">
                <a:latin typeface="Arial"/>
                <a:ea typeface="Arial"/>
                <a:cs typeface="Arial"/>
                <a:sym typeface="Arial"/>
              </a:defRPr>
            </a:lvl3pPr>
            <a:lvl4pPr indent="-285750" lvl="3" marL="1828800" rtl="0" algn="l">
              <a:lnSpc>
                <a:spcPct val="90000"/>
              </a:lnSpc>
              <a:spcBef>
                <a:spcPts val="500"/>
              </a:spcBef>
              <a:spcAft>
                <a:spcPts val="0"/>
              </a:spcAft>
              <a:buClr>
                <a:srgbClr val="FF00FF"/>
              </a:buClr>
              <a:buSzPts val="900"/>
              <a:buFont typeface="Arial"/>
              <a:buChar char="●"/>
              <a:defRPr b="1">
                <a:latin typeface="Arial"/>
                <a:ea typeface="Arial"/>
                <a:cs typeface="Arial"/>
                <a:sym typeface="Arial"/>
              </a:defRPr>
            </a:lvl4pPr>
            <a:lvl5pPr indent="-323850" lvl="4" marL="2286000" rtl="0" algn="l">
              <a:lnSpc>
                <a:spcPct val="90000"/>
              </a:lnSpc>
              <a:spcBef>
                <a:spcPts val="500"/>
              </a:spcBef>
              <a:spcAft>
                <a:spcPts val="0"/>
              </a:spcAft>
              <a:buClr>
                <a:srgbClr val="FF00FF"/>
              </a:buClr>
              <a:buSzPts val="1500"/>
              <a:buFont typeface="Arial"/>
              <a:buChar char="»"/>
              <a:defRPr b="1">
                <a:latin typeface="Arial"/>
                <a:ea typeface="Arial"/>
                <a:cs typeface="Arial"/>
                <a:sym typeface="Arial"/>
              </a:defRPr>
            </a:lvl5pPr>
            <a:lvl6pPr indent="-317500" lvl="5" marL="2743200" rtl="0" algn="l">
              <a:lnSpc>
                <a:spcPct val="100000"/>
              </a:lnSpc>
              <a:spcBef>
                <a:spcPts val="0"/>
              </a:spcBef>
              <a:spcAft>
                <a:spcPts val="0"/>
              </a:spcAft>
              <a:buClr>
                <a:srgbClr val="000000"/>
              </a:buClr>
              <a:buSzPts val="1400"/>
              <a:buChar char="■"/>
              <a:defRPr/>
            </a:lvl6pPr>
            <a:lvl7pPr indent="-317500" lvl="6" marL="3200400" rtl="0" algn="l">
              <a:lnSpc>
                <a:spcPct val="100000"/>
              </a:lnSpc>
              <a:spcBef>
                <a:spcPts val="0"/>
              </a:spcBef>
              <a:spcAft>
                <a:spcPts val="0"/>
              </a:spcAft>
              <a:buClr>
                <a:srgbClr val="000000"/>
              </a:buClr>
              <a:buSzPts val="1400"/>
              <a:buChar char="●"/>
              <a:defRPr/>
            </a:lvl7pPr>
            <a:lvl8pPr indent="-317500" lvl="7" marL="3657600" rtl="0" algn="l">
              <a:lnSpc>
                <a:spcPct val="100000"/>
              </a:lnSpc>
              <a:spcBef>
                <a:spcPts val="0"/>
              </a:spcBef>
              <a:spcAft>
                <a:spcPts val="0"/>
              </a:spcAft>
              <a:buClr>
                <a:srgbClr val="000000"/>
              </a:buClr>
              <a:buSzPts val="1400"/>
              <a:buChar char="○"/>
              <a:defRPr/>
            </a:lvl8pPr>
            <a:lvl9pPr indent="-317500" lvl="8" marL="4114800" rtl="0" algn="l">
              <a:lnSpc>
                <a:spcPct val="100000"/>
              </a:lnSpc>
              <a:spcBef>
                <a:spcPts val="0"/>
              </a:spcBef>
              <a:spcAft>
                <a:spcPts val="0"/>
              </a:spcAft>
              <a:buClr>
                <a:srgbClr val="000000"/>
              </a:buClr>
              <a:buSzPts val="1400"/>
              <a:buChar char="■"/>
              <a:defRPr/>
            </a:lvl9pPr>
          </a:lstStyle>
          <a:p/>
        </p:txBody>
      </p:sp>
      <p:sp>
        <p:nvSpPr>
          <p:cNvPr id="147" name="Google Shape;147;p22"/>
          <p:cNvSpPr txBox="1"/>
          <p:nvPr>
            <p:ph idx="12" type="sldNum"/>
          </p:nvPr>
        </p:nvSpPr>
        <p:spPr>
          <a:xfrm>
            <a:off x="8231293" y="4749203"/>
            <a:ext cx="226800" cy="217200"/>
          </a:xfrm>
          <a:prstGeom prst="rect">
            <a:avLst/>
          </a:prstGeom>
          <a:noFill/>
          <a:ln>
            <a:noFill/>
          </a:ln>
        </p:spPr>
        <p:txBody>
          <a:bodyPr anchorCtr="0" anchor="ctr" bIns="34525" lIns="34525" spcFirstLastPara="1" rIns="34525" wrap="square" tIns="34525">
            <a:noAutofit/>
          </a:bodyPr>
          <a:lstStyle>
            <a:lvl1pPr indent="0" lvl="0"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100"/>
              <a:buFont typeface="Arial"/>
              <a:buNone/>
              <a:defRPr b="0" i="0" sz="11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gradFill>
          <a:gsLst>
            <a:gs pos="0">
              <a:srgbClr val="4E29AA"/>
            </a:gs>
            <a:gs pos="100000">
              <a:srgbClr val="1E123D"/>
            </a:gs>
          </a:gsLst>
          <a:path path="circle">
            <a:fillToRect b="50%" l="50%" r="50%" t="50%"/>
          </a:path>
          <a:tileRect/>
        </a:gradFill>
      </p:bgPr>
    </p:bg>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4378200" cy="841800"/>
          </a:xfrm>
          <a:prstGeom prst="rect">
            <a:avLst/>
          </a:prstGeom>
          <a:noFill/>
          <a:ln>
            <a:noFill/>
          </a:ln>
        </p:spPr>
        <p:txBody>
          <a:bodyPr anchorCtr="0" anchor="ctr" bIns="68575" lIns="68575" spcFirstLastPara="1" rIns="68575" wrap="square" tIns="68575">
            <a:noAutofit/>
          </a:bodyPr>
          <a:lstStyle>
            <a:lvl1pPr lvl="0" algn="l">
              <a:lnSpc>
                <a:spcPct val="100000"/>
              </a:lnSpc>
              <a:spcBef>
                <a:spcPts val="0"/>
              </a:spcBef>
              <a:spcAft>
                <a:spcPts val="0"/>
              </a:spcAft>
              <a:buClr>
                <a:schemeClr val="lt1"/>
              </a:buClr>
              <a:buSzPts val="2400"/>
              <a:buFont typeface="DM Sans"/>
              <a:buNone/>
              <a:defRPr b="0" i="0" sz="3200">
                <a:solidFill>
                  <a:schemeClr val="lt1"/>
                </a:solidFill>
                <a:latin typeface="DM Sans"/>
                <a:ea typeface="DM Sans"/>
                <a:cs typeface="DM Sans"/>
                <a:sym typeface="DM Sans"/>
              </a:defRPr>
            </a:lvl1pPr>
            <a:lvl2pPr lvl="1" algn="ctr">
              <a:lnSpc>
                <a:spcPct val="100000"/>
              </a:lnSpc>
              <a:spcBef>
                <a:spcPts val="0"/>
              </a:spcBef>
              <a:spcAft>
                <a:spcPts val="0"/>
              </a:spcAft>
              <a:buSzPts val="2400"/>
              <a:buNone/>
              <a:defRPr sz="3200"/>
            </a:lvl2pPr>
            <a:lvl3pPr lvl="2" algn="ctr">
              <a:lnSpc>
                <a:spcPct val="100000"/>
              </a:lnSpc>
              <a:spcBef>
                <a:spcPts val="0"/>
              </a:spcBef>
              <a:spcAft>
                <a:spcPts val="0"/>
              </a:spcAft>
              <a:buSzPts val="2400"/>
              <a:buNone/>
              <a:defRPr sz="3200"/>
            </a:lvl3pPr>
            <a:lvl4pPr lvl="3" algn="ctr">
              <a:lnSpc>
                <a:spcPct val="100000"/>
              </a:lnSpc>
              <a:spcBef>
                <a:spcPts val="0"/>
              </a:spcBef>
              <a:spcAft>
                <a:spcPts val="0"/>
              </a:spcAft>
              <a:buSzPts val="2400"/>
              <a:buNone/>
              <a:defRPr sz="3200"/>
            </a:lvl4pPr>
            <a:lvl5pPr lvl="4" algn="ctr">
              <a:lnSpc>
                <a:spcPct val="100000"/>
              </a:lnSpc>
              <a:spcBef>
                <a:spcPts val="0"/>
              </a:spcBef>
              <a:spcAft>
                <a:spcPts val="0"/>
              </a:spcAft>
              <a:buSzPts val="2400"/>
              <a:buNone/>
              <a:defRPr sz="3200"/>
            </a:lvl5pPr>
            <a:lvl6pPr lvl="5" algn="ctr">
              <a:lnSpc>
                <a:spcPct val="100000"/>
              </a:lnSpc>
              <a:spcBef>
                <a:spcPts val="0"/>
              </a:spcBef>
              <a:spcAft>
                <a:spcPts val="0"/>
              </a:spcAft>
              <a:buSzPts val="2400"/>
              <a:buNone/>
              <a:defRPr sz="3200"/>
            </a:lvl6pPr>
            <a:lvl7pPr lvl="6" algn="ctr">
              <a:lnSpc>
                <a:spcPct val="100000"/>
              </a:lnSpc>
              <a:spcBef>
                <a:spcPts val="0"/>
              </a:spcBef>
              <a:spcAft>
                <a:spcPts val="0"/>
              </a:spcAft>
              <a:buSzPts val="2400"/>
              <a:buNone/>
              <a:defRPr sz="3200"/>
            </a:lvl7pPr>
            <a:lvl8pPr lvl="7" algn="ctr">
              <a:lnSpc>
                <a:spcPct val="100000"/>
              </a:lnSpc>
              <a:spcBef>
                <a:spcPts val="0"/>
              </a:spcBef>
              <a:spcAft>
                <a:spcPts val="0"/>
              </a:spcAft>
              <a:buSzPts val="2400"/>
              <a:buNone/>
              <a:defRPr sz="3200"/>
            </a:lvl8pPr>
            <a:lvl9pPr lvl="8" algn="ctr">
              <a:lnSpc>
                <a:spcPct val="100000"/>
              </a:lnSpc>
              <a:spcBef>
                <a:spcPts val="0"/>
              </a:spcBef>
              <a:spcAft>
                <a:spcPts val="0"/>
              </a:spcAft>
              <a:buSzPts val="2400"/>
              <a:buNone/>
              <a:defRPr sz="3200"/>
            </a:lvl9pPr>
          </a:lstStyle>
          <a:p/>
        </p:txBody>
      </p:sp>
      <p:sp>
        <p:nvSpPr>
          <p:cNvPr id="15" name="Google Shape;15;p3"/>
          <p:cNvSpPr txBox="1"/>
          <p:nvPr>
            <p:ph idx="12" type="sldNum"/>
          </p:nvPr>
        </p:nvSpPr>
        <p:spPr>
          <a:xfrm>
            <a:off x="8472458" y="4663217"/>
            <a:ext cx="548700" cy="393600"/>
          </a:xfrm>
          <a:prstGeom prst="rect">
            <a:avLst/>
          </a:prstGeom>
          <a:noFill/>
          <a:ln>
            <a:noFill/>
          </a:ln>
        </p:spPr>
        <p:txBody>
          <a:bodyPr anchorCtr="0" anchor="ctr" bIns="68575" lIns="68575" spcFirstLastPara="1" rIns="68575" wrap="square" tIns="68575">
            <a:noAutofit/>
          </a:bodyPr>
          <a:lstStyle>
            <a:lvl1pPr indent="0" lvl="0" marL="0" marR="0" algn="r">
              <a:lnSpc>
                <a:spcPct val="100000"/>
              </a:lnSpc>
              <a:spcBef>
                <a:spcPts val="0"/>
              </a:spcBef>
              <a:spcAft>
                <a:spcPts val="0"/>
              </a:spcAft>
              <a:buClr>
                <a:srgbClr val="000000"/>
              </a:buClr>
              <a:buSzPts val="800"/>
              <a:buFont typeface="Arial"/>
              <a:buNone/>
              <a:defRPr b="0" i="0" sz="1000" u="none" cap="none" strike="noStrike">
                <a:solidFill>
                  <a:schemeClr val="dk2"/>
                </a:solidFill>
                <a:latin typeface="DM Sans"/>
                <a:ea typeface="DM Sans"/>
                <a:cs typeface="DM Sans"/>
                <a:sym typeface="DM Sans"/>
              </a:defRPr>
            </a:lvl1pPr>
            <a:lvl2pPr indent="0" lvl="1" marL="0" marR="0" algn="r">
              <a:lnSpc>
                <a:spcPct val="100000"/>
              </a:lnSpc>
              <a:spcBef>
                <a:spcPts val="0"/>
              </a:spcBef>
              <a:spcAft>
                <a:spcPts val="0"/>
              </a:spcAft>
              <a:buClr>
                <a:srgbClr val="000000"/>
              </a:buClr>
              <a:buSzPts val="800"/>
              <a:buFont typeface="Arial"/>
              <a:buNone/>
              <a:defRPr b="0" i="0" sz="1000" u="none" cap="none" strike="noStrike">
                <a:solidFill>
                  <a:schemeClr val="dk2"/>
                </a:solidFill>
                <a:latin typeface="DM Sans"/>
                <a:ea typeface="DM Sans"/>
                <a:cs typeface="DM Sans"/>
                <a:sym typeface="DM Sans"/>
              </a:defRPr>
            </a:lvl2pPr>
            <a:lvl3pPr indent="0" lvl="2" marL="0" marR="0" algn="r">
              <a:lnSpc>
                <a:spcPct val="100000"/>
              </a:lnSpc>
              <a:spcBef>
                <a:spcPts val="0"/>
              </a:spcBef>
              <a:spcAft>
                <a:spcPts val="0"/>
              </a:spcAft>
              <a:buClr>
                <a:srgbClr val="000000"/>
              </a:buClr>
              <a:buSzPts val="800"/>
              <a:buFont typeface="Arial"/>
              <a:buNone/>
              <a:defRPr b="0" i="0" sz="1000" u="none" cap="none" strike="noStrike">
                <a:solidFill>
                  <a:schemeClr val="dk2"/>
                </a:solidFill>
                <a:latin typeface="DM Sans"/>
                <a:ea typeface="DM Sans"/>
                <a:cs typeface="DM Sans"/>
                <a:sym typeface="DM Sans"/>
              </a:defRPr>
            </a:lvl3pPr>
            <a:lvl4pPr indent="0" lvl="3" marL="0" marR="0" algn="r">
              <a:lnSpc>
                <a:spcPct val="100000"/>
              </a:lnSpc>
              <a:spcBef>
                <a:spcPts val="0"/>
              </a:spcBef>
              <a:spcAft>
                <a:spcPts val="0"/>
              </a:spcAft>
              <a:buClr>
                <a:srgbClr val="000000"/>
              </a:buClr>
              <a:buSzPts val="800"/>
              <a:buFont typeface="Arial"/>
              <a:buNone/>
              <a:defRPr b="0" i="0" sz="1000" u="none" cap="none" strike="noStrike">
                <a:solidFill>
                  <a:schemeClr val="dk2"/>
                </a:solidFill>
                <a:latin typeface="DM Sans"/>
                <a:ea typeface="DM Sans"/>
                <a:cs typeface="DM Sans"/>
                <a:sym typeface="DM Sans"/>
              </a:defRPr>
            </a:lvl4pPr>
            <a:lvl5pPr indent="0" lvl="4" marL="0" marR="0" algn="r">
              <a:lnSpc>
                <a:spcPct val="100000"/>
              </a:lnSpc>
              <a:spcBef>
                <a:spcPts val="0"/>
              </a:spcBef>
              <a:spcAft>
                <a:spcPts val="0"/>
              </a:spcAft>
              <a:buClr>
                <a:srgbClr val="000000"/>
              </a:buClr>
              <a:buSzPts val="800"/>
              <a:buFont typeface="Arial"/>
              <a:buNone/>
              <a:defRPr b="0" i="0" sz="1000" u="none" cap="none" strike="noStrike">
                <a:solidFill>
                  <a:schemeClr val="dk2"/>
                </a:solidFill>
                <a:latin typeface="DM Sans"/>
                <a:ea typeface="DM Sans"/>
                <a:cs typeface="DM Sans"/>
                <a:sym typeface="DM Sans"/>
              </a:defRPr>
            </a:lvl5pPr>
            <a:lvl6pPr indent="0" lvl="5" marL="0" marR="0" algn="r">
              <a:lnSpc>
                <a:spcPct val="100000"/>
              </a:lnSpc>
              <a:spcBef>
                <a:spcPts val="0"/>
              </a:spcBef>
              <a:spcAft>
                <a:spcPts val="0"/>
              </a:spcAft>
              <a:buClr>
                <a:srgbClr val="000000"/>
              </a:buClr>
              <a:buSzPts val="800"/>
              <a:buFont typeface="Arial"/>
              <a:buNone/>
              <a:defRPr b="0" i="0" sz="1000" u="none" cap="none" strike="noStrike">
                <a:solidFill>
                  <a:schemeClr val="dk2"/>
                </a:solidFill>
                <a:latin typeface="DM Sans"/>
                <a:ea typeface="DM Sans"/>
                <a:cs typeface="DM Sans"/>
                <a:sym typeface="DM Sans"/>
              </a:defRPr>
            </a:lvl6pPr>
            <a:lvl7pPr indent="0" lvl="6" marL="0" marR="0" algn="r">
              <a:lnSpc>
                <a:spcPct val="100000"/>
              </a:lnSpc>
              <a:spcBef>
                <a:spcPts val="0"/>
              </a:spcBef>
              <a:spcAft>
                <a:spcPts val="0"/>
              </a:spcAft>
              <a:buClr>
                <a:srgbClr val="000000"/>
              </a:buClr>
              <a:buSzPts val="800"/>
              <a:buFont typeface="Arial"/>
              <a:buNone/>
              <a:defRPr b="0" i="0" sz="1000" u="none" cap="none" strike="noStrike">
                <a:solidFill>
                  <a:schemeClr val="dk2"/>
                </a:solidFill>
                <a:latin typeface="DM Sans"/>
                <a:ea typeface="DM Sans"/>
                <a:cs typeface="DM Sans"/>
                <a:sym typeface="DM Sans"/>
              </a:defRPr>
            </a:lvl7pPr>
            <a:lvl8pPr indent="0" lvl="7" marL="0" marR="0" algn="r">
              <a:lnSpc>
                <a:spcPct val="100000"/>
              </a:lnSpc>
              <a:spcBef>
                <a:spcPts val="0"/>
              </a:spcBef>
              <a:spcAft>
                <a:spcPts val="0"/>
              </a:spcAft>
              <a:buClr>
                <a:srgbClr val="000000"/>
              </a:buClr>
              <a:buSzPts val="800"/>
              <a:buFont typeface="Arial"/>
              <a:buNone/>
              <a:defRPr b="0" i="0" sz="1000" u="none" cap="none" strike="noStrike">
                <a:solidFill>
                  <a:schemeClr val="dk2"/>
                </a:solidFill>
                <a:latin typeface="DM Sans"/>
                <a:ea typeface="DM Sans"/>
                <a:cs typeface="DM Sans"/>
                <a:sym typeface="DM Sans"/>
              </a:defRPr>
            </a:lvl8pPr>
            <a:lvl9pPr indent="0" lvl="8" marL="0" marR="0" algn="r">
              <a:lnSpc>
                <a:spcPct val="100000"/>
              </a:lnSpc>
              <a:spcBef>
                <a:spcPts val="0"/>
              </a:spcBef>
              <a:spcAft>
                <a:spcPts val="0"/>
              </a:spcAft>
              <a:buClr>
                <a:srgbClr val="000000"/>
              </a:buClr>
              <a:buSzPts val="800"/>
              <a:buFont typeface="Arial"/>
              <a:buNone/>
              <a:defRPr b="0" i="0" sz="1000" u="none" cap="none" strike="noStrike">
                <a:solidFill>
                  <a:schemeClr val="dk2"/>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
              <a:t>‹#›</a:t>
            </a:fld>
            <a:endParaRPr/>
          </a:p>
        </p:txBody>
      </p:sp>
      <p:grpSp>
        <p:nvGrpSpPr>
          <p:cNvPr id="16" name="Google Shape;16;p3"/>
          <p:cNvGrpSpPr/>
          <p:nvPr/>
        </p:nvGrpSpPr>
        <p:grpSpPr>
          <a:xfrm>
            <a:off x="4406400" y="214"/>
            <a:ext cx="4737600" cy="5143065"/>
            <a:chOff x="4406400" y="0"/>
            <a:chExt cx="4737600" cy="5143065"/>
          </a:xfrm>
        </p:grpSpPr>
        <p:sp>
          <p:nvSpPr>
            <p:cNvPr id="17" name="Google Shape;17;p3"/>
            <p:cNvSpPr/>
            <p:nvPr/>
          </p:nvSpPr>
          <p:spPr>
            <a:xfrm rot="5400000">
              <a:off x="4408200" y="-1800"/>
              <a:ext cx="4734000" cy="4737600"/>
            </a:xfrm>
            <a:prstGeom prst="diagStripe">
              <a:avLst>
                <a:gd fmla="val 49469" name="adj"/>
              </a:avLst>
            </a:prstGeom>
            <a:solidFill>
              <a:srgbClr val="FFFFFF">
                <a:alpha val="1568"/>
              </a:srgbClr>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400" u="none" cap="none" strike="noStrike">
                <a:solidFill>
                  <a:srgbClr val="000000"/>
                </a:solidFill>
                <a:latin typeface="DM Sans"/>
                <a:ea typeface="DM Sans"/>
                <a:cs typeface="DM Sans"/>
                <a:sym typeface="DM Sans"/>
              </a:endParaRPr>
            </a:p>
          </p:txBody>
        </p:sp>
        <p:sp>
          <p:nvSpPr>
            <p:cNvPr id="18" name="Google Shape;18;p3"/>
            <p:cNvSpPr/>
            <p:nvPr/>
          </p:nvSpPr>
          <p:spPr>
            <a:xfrm rot="5400000">
              <a:off x="4841125" y="5700"/>
              <a:ext cx="4298100" cy="4286700"/>
            </a:xfrm>
            <a:prstGeom prst="diagStripe">
              <a:avLst>
                <a:gd fmla="val 0" name="adj"/>
              </a:avLst>
            </a:prstGeom>
            <a:solidFill>
              <a:srgbClr val="FFFFFF">
                <a:alpha val="1568"/>
              </a:srgbClr>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400" u="none" cap="none" strike="noStrike">
                <a:solidFill>
                  <a:srgbClr val="000000"/>
                </a:solidFill>
                <a:latin typeface="DM Sans"/>
                <a:ea typeface="DM Sans"/>
                <a:cs typeface="DM Sans"/>
                <a:sym typeface="DM Sans"/>
              </a:endParaRPr>
            </a:p>
          </p:txBody>
        </p:sp>
        <p:sp>
          <p:nvSpPr>
            <p:cNvPr id="19" name="Google Shape;19;p3"/>
            <p:cNvSpPr/>
            <p:nvPr/>
          </p:nvSpPr>
          <p:spPr>
            <a:xfrm rot="-5400000">
              <a:off x="5618399" y="1236468"/>
              <a:ext cx="808800" cy="808800"/>
            </a:xfrm>
            <a:prstGeom prst="diagStripe">
              <a:avLst>
                <a:gd fmla="val 50000" name="adj"/>
              </a:avLst>
            </a:prstGeom>
            <a:solidFill>
              <a:srgbClr val="FFFFFF">
                <a:alpha val="5098"/>
              </a:srgbClr>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400" u="none" cap="none" strike="noStrike">
                <a:solidFill>
                  <a:srgbClr val="000000"/>
                </a:solidFill>
                <a:latin typeface="DM Sans"/>
                <a:ea typeface="DM Sans"/>
                <a:cs typeface="DM Sans"/>
                <a:sym typeface="DM Sans"/>
              </a:endParaRPr>
            </a:p>
          </p:txBody>
        </p:sp>
        <p:sp>
          <p:nvSpPr>
            <p:cNvPr id="20" name="Google Shape;20;p3"/>
            <p:cNvSpPr/>
            <p:nvPr/>
          </p:nvSpPr>
          <p:spPr>
            <a:xfrm flipH="1">
              <a:off x="5849857" y="1443956"/>
              <a:ext cx="808800" cy="808800"/>
            </a:xfrm>
            <a:prstGeom prst="diagStripe">
              <a:avLst>
                <a:gd fmla="val 50000" name="adj"/>
              </a:avLst>
            </a:prstGeom>
            <a:solidFill>
              <a:srgbClr val="FFFFFF">
                <a:alpha val="5098"/>
              </a:srgbClr>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400" u="none" cap="none" strike="noStrike">
                <a:solidFill>
                  <a:srgbClr val="000000"/>
                </a:solidFill>
                <a:latin typeface="DM Sans"/>
                <a:ea typeface="DM Sans"/>
                <a:cs typeface="DM Sans"/>
                <a:sym typeface="DM Sans"/>
              </a:endParaRPr>
            </a:p>
          </p:txBody>
        </p:sp>
        <p:sp>
          <p:nvSpPr>
            <p:cNvPr id="21" name="Google Shape;21;p3"/>
            <p:cNvSpPr/>
            <p:nvPr/>
          </p:nvSpPr>
          <p:spPr>
            <a:xfrm rot="-5400000">
              <a:off x="5987081" y="2469465"/>
              <a:ext cx="808800" cy="808800"/>
            </a:xfrm>
            <a:prstGeom prst="diagStripe">
              <a:avLst>
                <a:gd fmla="val 50000" name="adj"/>
              </a:avLst>
            </a:prstGeom>
            <a:solidFill>
              <a:srgbClr val="FFFFFF">
                <a:alpha val="5098"/>
              </a:srgbClr>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400" u="none" cap="none" strike="noStrike">
                <a:solidFill>
                  <a:srgbClr val="000000"/>
                </a:solidFill>
                <a:latin typeface="DM Sans"/>
                <a:ea typeface="DM Sans"/>
                <a:cs typeface="DM Sans"/>
                <a:sym typeface="DM Sans"/>
              </a:endParaRPr>
            </a:p>
          </p:txBody>
        </p:sp>
        <p:sp>
          <p:nvSpPr>
            <p:cNvPr id="22" name="Google Shape;22;p3"/>
            <p:cNvSpPr/>
            <p:nvPr/>
          </p:nvSpPr>
          <p:spPr>
            <a:xfrm flipH="1">
              <a:off x="6222115" y="2676953"/>
              <a:ext cx="808800" cy="808800"/>
            </a:xfrm>
            <a:prstGeom prst="diagStripe">
              <a:avLst>
                <a:gd fmla="val 50000" name="adj"/>
              </a:avLst>
            </a:prstGeom>
            <a:solidFill>
              <a:srgbClr val="FFFFFF">
                <a:alpha val="5098"/>
              </a:srgbClr>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400" u="none" cap="none" strike="noStrike">
                <a:solidFill>
                  <a:srgbClr val="000000"/>
                </a:solidFill>
                <a:latin typeface="DM Sans"/>
                <a:ea typeface="DM Sans"/>
                <a:cs typeface="DM Sans"/>
                <a:sym typeface="DM Sans"/>
              </a:endParaRPr>
            </a:p>
          </p:txBody>
        </p:sp>
        <p:sp>
          <p:nvSpPr>
            <p:cNvPr id="23" name="Google Shape;23;p3"/>
            <p:cNvSpPr/>
            <p:nvPr/>
          </p:nvSpPr>
          <p:spPr>
            <a:xfrm rot="-5400000">
              <a:off x="6675341" y="1862018"/>
              <a:ext cx="808800" cy="808800"/>
            </a:xfrm>
            <a:prstGeom prst="diagStripe">
              <a:avLst>
                <a:gd fmla="val 50000" name="adj"/>
              </a:avLst>
            </a:prstGeom>
            <a:solidFill>
              <a:srgbClr val="FFFFFF">
                <a:alpha val="5098"/>
              </a:srgbClr>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400" u="none" cap="none" strike="noStrike">
                <a:solidFill>
                  <a:srgbClr val="000000"/>
                </a:solidFill>
                <a:latin typeface="DM Sans"/>
                <a:ea typeface="DM Sans"/>
                <a:cs typeface="DM Sans"/>
                <a:sym typeface="DM Sans"/>
              </a:endParaRPr>
            </a:p>
          </p:txBody>
        </p:sp>
        <p:sp>
          <p:nvSpPr>
            <p:cNvPr id="24" name="Google Shape;24;p3"/>
            <p:cNvSpPr/>
            <p:nvPr/>
          </p:nvSpPr>
          <p:spPr>
            <a:xfrm flipH="1">
              <a:off x="6908099" y="2069505"/>
              <a:ext cx="808800" cy="808800"/>
            </a:xfrm>
            <a:prstGeom prst="diagStripe">
              <a:avLst>
                <a:gd fmla="val 50000" name="adj"/>
              </a:avLst>
            </a:prstGeom>
            <a:solidFill>
              <a:schemeClr val="accent4"/>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400" u="none" cap="none" strike="noStrike">
                <a:solidFill>
                  <a:srgbClr val="000000"/>
                </a:solidFill>
                <a:latin typeface="DM Sans"/>
                <a:ea typeface="DM Sans"/>
                <a:cs typeface="DM Sans"/>
                <a:sym typeface="DM Sans"/>
              </a:endParaRPr>
            </a:p>
          </p:txBody>
        </p:sp>
        <p:sp>
          <p:nvSpPr>
            <p:cNvPr id="25" name="Google Shape;25;p3"/>
            <p:cNvSpPr/>
            <p:nvPr/>
          </p:nvSpPr>
          <p:spPr>
            <a:xfrm rot="-5400000">
              <a:off x="6861141" y="2477810"/>
              <a:ext cx="808800" cy="808800"/>
            </a:xfrm>
            <a:prstGeom prst="diagStripe">
              <a:avLst>
                <a:gd fmla="val 50000" name="adj"/>
              </a:avLst>
            </a:prstGeom>
            <a:solidFill>
              <a:srgbClr val="FFFFFF">
                <a:alpha val="5098"/>
              </a:srgbClr>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400" u="none" cap="none" strike="noStrike">
                <a:solidFill>
                  <a:srgbClr val="000000"/>
                </a:solidFill>
                <a:latin typeface="DM Sans"/>
                <a:ea typeface="DM Sans"/>
                <a:cs typeface="DM Sans"/>
                <a:sym typeface="DM Sans"/>
              </a:endParaRPr>
            </a:p>
          </p:txBody>
        </p:sp>
        <p:sp>
          <p:nvSpPr>
            <p:cNvPr id="26" name="Google Shape;26;p3"/>
            <p:cNvSpPr/>
            <p:nvPr/>
          </p:nvSpPr>
          <p:spPr>
            <a:xfrm flipH="1">
              <a:off x="7965266" y="2692963"/>
              <a:ext cx="808800" cy="808800"/>
            </a:xfrm>
            <a:prstGeom prst="diagStripe">
              <a:avLst>
                <a:gd fmla="val 50000" name="adj"/>
              </a:avLst>
            </a:prstGeom>
            <a:solidFill>
              <a:srgbClr val="FFFFFF">
                <a:alpha val="5098"/>
              </a:srgbClr>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400" u="none" cap="none" strike="noStrike">
                <a:solidFill>
                  <a:srgbClr val="000000"/>
                </a:solidFill>
                <a:latin typeface="DM Sans"/>
                <a:ea typeface="DM Sans"/>
                <a:cs typeface="DM Sans"/>
                <a:sym typeface="DM Sans"/>
              </a:endParaRPr>
            </a:p>
          </p:txBody>
        </p:sp>
        <p:sp>
          <p:nvSpPr>
            <p:cNvPr id="27" name="Google Shape;27;p3"/>
            <p:cNvSpPr/>
            <p:nvPr/>
          </p:nvSpPr>
          <p:spPr>
            <a:xfrm flipH="1">
              <a:off x="8145082" y="3308755"/>
              <a:ext cx="808800" cy="808800"/>
            </a:xfrm>
            <a:prstGeom prst="diagStripe">
              <a:avLst>
                <a:gd fmla="val 50000" name="adj"/>
              </a:avLst>
            </a:prstGeom>
            <a:solidFill>
              <a:srgbClr val="FFFFFF">
                <a:alpha val="5098"/>
              </a:srgbClr>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400" u="none" cap="none" strike="noStrike">
                <a:solidFill>
                  <a:srgbClr val="000000"/>
                </a:solidFill>
                <a:latin typeface="DM Sans"/>
                <a:ea typeface="DM Sans"/>
                <a:cs typeface="DM Sans"/>
                <a:sym typeface="DM Sans"/>
              </a:endParaRPr>
            </a:p>
          </p:txBody>
        </p:sp>
        <p:sp>
          <p:nvSpPr>
            <p:cNvPr id="28" name="Google Shape;28;p3"/>
            <p:cNvSpPr/>
            <p:nvPr/>
          </p:nvSpPr>
          <p:spPr>
            <a:xfrm rot="-5400000">
              <a:off x="7047599" y="3095015"/>
              <a:ext cx="808800" cy="808800"/>
            </a:xfrm>
            <a:prstGeom prst="diagStripe">
              <a:avLst>
                <a:gd fmla="val 50000" name="adj"/>
              </a:avLst>
            </a:prstGeom>
            <a:solidFill>
              <a:srgbClr val="FFFFFF">
                <a:alpha val="5098"/>
              </a:srgbClr>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400" u="none" cap="none" strike="noStrike">
                <a:solidFill>
                  <a:srgbClr val="000000"/>
                </a:solidFill>
                <a:latin typeface="DM Sans"/>
                <a:ea typeface="DM Sans"/>
                <a:cs typeface="DM Sans"/>
                <a:sym typeface="DM Sans"/>
              </a:endParaRPr>
            </a:p>
          </p:txBody>
        </p:sp>
        <p:sp>
          <p:nvSpPr>
            <p:cNvPr id="29" name="Google Shape;29;p3"/>
            <p:cNvSpPr/>
            <p:nvPr/>
          </p:nvSpPr>
          <p:spPr>
            <a:xfrm flipH="1">
              <a:off x="7276649" y="3302502"/>
              <a:ext cx="808800" cy="808800"/>
            </a:xfrm>
            <a:prstGeom prst="diagStripe">
              <a:avLst>
                <a:gd fmla="val 50000" name="adj"/>
              </a:avLst>
            </a:prstGeom>
            <a:solidFill>
              <a:srgbClr val="FFFFFF">
                <a:alpha val="5098"/>
              </a:srgbClr>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400" u="none" cap="none" strike="noStrike">
                <a:solidFill>
                  <a:srgbClr val="000000"/>
                </a:solidFill>
                <a:latin typeface="DM Sans"/>
                <a:ea typeface="DM Sans"/>
                <a:cs typeface="DM Sans"/>
                <a:sym typeface="DM Sans"/>
              </a:endParaRPr>
            </a:p>
          </p:txBody>
        </p:sp>
        <p:sp>
          <p:nvSpPr>
            <p:cNvPr id="30" name="Google Shape;30;p3"/>
            <p:cNvSpPr/>
            <p:nvPr/>
          </p:nvSpPr>
          <p:spPr>
            <a:xfrm rot="-5400000">
              <a:off x="7227414" y="3710807"/>
              <a:ext cx="808800" cy="808800"/>
            </a:xfrm>
            <a:prstGeom prst="diagStripe">
              <a:avLst>
                <a:gd fmla="val 50000" name="adj"/>
              </a:avLst>
            </a:prstGeom>
            <a:solidFill>
              <a:srgbClr val="3D85C6"/>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400" u="none" cap="none" strike="noStrike">
                <a:solidFill>
                  <a:srgbClr val="000000"/>
                </a:solidFill>
                <a:latin typeface="DM Sans"/>
                <a:ea typeface="DM Sans"/>
                <a:cs typeface="DM Sans"/>
                <a:sym typeface="DM Sans"/>
              </a:endParaRPr>
            </a:p>
          </p:txBody>
        </p:sp>
        <p:sp>
          <p:nvSpPr>
            <p:cNvPr id="31" name="Google Shape;31;p3"/>
            <p:cNvSpPr/>
            <p:nvPr/>
          </p:nvSpPr>
          <p:spPr>
            <a:xfrm flipH="1">
              <a:off x="7462448" y="3918294"/>
              <a:ext cx="808800" cy="808800"/>
            </a:xfrm>
            <a:prstGeom prst="diagStripe">
              <a:avLst>
                <a:gd fmla="val 50000" name="adj"/>
              </a:avLst>
            </a:prstGeom>
            <a:solidFill>
              <a:srgbClr val="FFFFFF">
                <a:alpha val="5098"/>
              </a:srgbClr>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400" u="none" cap="none" strike="noStrike">
                <a:solidFill>
                  <a:srgbClr val="000000"/>
                </a:solidFill>
                <a:latin typeface="DM Sans"/>
                <a:ea typeface="DM Sans"/>
                <a:cs typeface="DM Sans"/>
                <a:sym typeface="DM Sans"/>
              </a:endParaRPr>
            </a:p>
          </p:txBody>
        </p:sp>
        <p:sp>
          <p:nvSpPr>
            <p:cNvPr id="32" name="Google Shape;32;p3"/>
            <p:cNvSpPr/>
            <p:nvPr/>
          </p:nvSpPr>
          <p:spPr>
            <a:xfrm rot="-5400000">
              <a:off x="8102491" y="3718473"/>
              <a:ext cx="808800" cy="808800"/>
            </a:xfrm>
            <a:prstGeom prst="diagStripe">
              <a:avLst>
                <a:gd fmla="val 50000" name="adj"/>
              </a:avLst>
            </a:prstGeom>
            <a:solidFill>
              <a:srgbClr val="FFFFFF">
                <a:alpha val="5098"/>
              </a:srgbClr>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400" u="none" cap="none" strike="noStrike">
                <a:solidFill>
                  <a:srgbClr val="000000"/>
                </a:solidFill>
                <a:latin typeface="DM Sans"/>
                <a:ea typeface="DM Sans"/>
                <a:cs typeface="DM Sans"/>
                <a:sym typeface="DM Sans"/>
              </a:endParaRPr>
            </a:p>
          </p:txBody>
        </p:sp>
        <p:sp>
          <p:nvSpPr>
            <p:cNvPr id="33" name="Google Shape;33;p3"/>
            <p:cNvSpPr/>
            <p:nvPr/>
          </p:nvSpPr>
          <p:spPr>
            <a:xfrm flipH="1">
              <a:off x="8334533" y="3925960"/>
              <a:ext cx="808800" cy="808800"/>
            </a:xfrm>
            <a:prstGeom prst="diagStripe">
              <a:avLst>
                <a:gd fmla="val 50000" name="adj"/>
              </a:avLst>
            </a:prstGeom>
            <a:solidFill>
              <a:srgbClr val="FFFFFF">
                <a:alpha val="5098"/>
              </a:srgbClr>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400" u="none" cap="none" strike="noStrike">
                <a:solidFill>
                  <a:srgbClr val="000000"/>
                </a:solidFill>
                <a:latin typeface="DM Sans"/>
                <a:ea typeface="DM Sans"/>
                <a:cs typeface="DM Sans"/>
                <a:sym typeface="DM Sans"/>
              </a:endParaRPr>
            </a:p>
          </p:txBody>
        </p:sp>
        <p:sp>
          <p:nvSpPr>
            <p:cNvPr id="34" name="Google Shape;34;p3"/>
            <p:cNvSpPr/>
            <p:nvPr/>
          </p:nvSpPr>
          <p:spPr>
            <a:xfrm rot="-5400000">
              <a:off x="8288290" y="4334265"/>
              <a:ext cx="808800" cy="808800"/>
            </a:xfrm>
            <a:prstGeom prst="diagStripe">
              <a:avLst>
                <a:gd fmla="val 50000" name="adj"/>
              </a:avLst>
            </a:prstGeom>
            <a:solidFill>
              <a:srgbClr val="FFFFFF">
                <a:alpha val="5098"/>
              </a:srgbClr>
            </a:solidFill>
            <a:ln>
              <a:noFill/>
            </a:ln>
          </p:spPr>
          <p:txBody>
            <a:bodyPr anchorCtr="0" anchor="ctr" bIns="68575" lIns="68575" spcFirstLastPara="1" rIns="68575" wrap="square" tIns="68575">
              <a:noAutofit/>
            </a:bodyPr>
            <a:lstStyle/>
            <a:p>
              <a:pPr indent="0" lvl="0" marL="0" marR="0" rtl="0" algn="l">
                <a:lnSpc>
                  <a:spcPct val="100000"/>
                </a:lnSpc>
                <a:spcBef>
                  <a:spcPts val="0"/>
                </a:spcBef>
                <a:spcAft>
                  <a:spcPts val="0"/>
                </a:spcAft>
                <a:buClr>
                  <a:srgbClr val="000000"/>
                </a:buClr>
                <a:buSzPts val="1100"/>
                <a:buFont typeface="Arial"/>
                <a:buNone/>
              </a:pPr>
              <a:r>
                <a:t/>
              </a:r>
              <a:endParaRPr b="0" i="0" sz="1400" u="none" cap="none" strike="noStrike">
                <a:solidFill>
                  <a:srgbClr val="000000"/>
                </a:solidFill>
                <a:latin typeface="DM Sans"/>
                <a:ea typeface="DM Sans"/>
                <a:cs typeface="DM Sans"/>
                <a:sym typeface="DM Sans"/>
              </a:endParaRPr>
            </a:p>
          </p:txBody>
        </p:sp>
      </p:gr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148" name="Shape 148"/>
        <p:cNvGrpSpPr/>
        <p:nvPr/>
      </p:nvGrpSpPr>
      <p:grpSpPr>
        <a:xfrm>
          <a:off x="0" y="0"/>
          <a:ext cx="0" cy="0"/>
          <a:chOff x="0" y="0"/>
          <a:chExt cx="0" cy="0"/>
        </a:xfrm>
      </p:grpSpPr>
      <p:sp>
        <p:nvSpPr>
          <p:cNvPr id="149" name="Google Shape;149;p23"/>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Autofit/>
          </a:bodyPr>
          <a:lstStyle>
            <a:lvl1pPr indent="-228600" lvl="0" marL="457200" rtl="0" algn="l">
              <a:lnSpc>
                <a:spcPct val="100000"/>
              </a:lnSpc>
              <a:spcBef>
                <a:spcPts val="0"/>
              </a:spcBef>
              <a:spcAft>
                <a:spcPts val="0"/>
              </a:spcAft>
              <a:buSzPts val="1800"/>
              <a:buNone/>
              <a:defRPr/>
            </a:lvl1pPr>
          </a:lstStyle>
          <a:p/>
        </p:txBody>
      </p:sp>
      <p:sp>
        <p:nvSpPr>
          <p:cNvPr id="150" name="Google Shape;150;p2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1">
  <p:cSld name="SECTION_HEADER_1">
    <p:bg>
      <p:bgPr>
        <a:noFill/>
      </p:bgPr>
    </p:bg>
    <p:spTree>
      <p:nvGrpSpPr>
        <p:cNvPr id="151" name="Shape 151"/>
        <p:cNvGrpSpPr/>
        <p:nvPr/>
      </p:nvGrpSpPr>
      <p:grpSpPr>
        <a:xfrm>
          <a:off x="0" y="0"/>
          <a:ext cx="0" cy="0"/>
          <a:chOff x="0" y="0"/>
          <a:chExt cx="0" cy="0"/>
        </a:xfrm>
      </p:grpSpPr>
      <p:sp>
        <p:nvSpPr>
          <p:cNvPr id="152" name="Google Shape;152;p24"/>
          <p:cNvSpPr txBox="1"/>
          <p:nvPr>
            <p:ph type="title"/>
          </p:nvPr>
        </p:nvSpPr>
        <p:spPr>
          <a:xfrm>
            <a:off x="3520550" y="1814375"/>
            <a:ext cx="5500500" cy="21624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Clr>
                <a:srgbClr val="000000"/>
              </a:buClr>
              <a:buSzPts val="3200"/>
              <a:buNone/>
              <a:defRPr sz="3200">
                <a:solidFill>
                  <a:srgbClr val="000000"/>
                </a:solidFill>
              </a:defRPr>
            </a:lvl1pPr>
            <a:lvl2pPr lvl="1" rtl="0" algn="ctr">
              <a:lnSpc>
                <a:spcPct val="100000"/>
              </a:lnSpc>
              <a:spcBef>
                <a:spcPts val="0"/>
              </a:spcBef>
              <a:spcAft>
                <a:spcPts val="0"/>
              </a:spcAft>
              <a:buSzPts val="3200"/>
              <a:buNone/>
              <a:defRPr sz="3200"/>
            </a:lvl2pPr>
            <a:lvl3pPr lvl="2" rtl="0" algn="ctr">
              <a:lnSpc>
                <a:spcPct val="100000"/>
              </a:lnSpc>
              <a:spcBef>
                <a:spcPts val="0"/>
              </a:spcBef>
              <a:spcAft>
                <a:spcPts val="0"/>
              </a:spcAft>
              <a:buSzPts val="3200"/>
              <a:buNone/>
              <a:defRPr sz="3200"/>
            </a:lvl3pPr>
            <a:lvl4pPr lvl="3" rtl="0" algn="ctr">
              <a:lnSpc>
                <a:spcPct val="100000"/>
              </a:lnSpc>
              <a:spcBef>
                <a:spcPts val="0"/>
              </a:spcBef>
              <a:spcAft>
                <a:spcPts val="0"/>
              </a:spcAft>
              <a:buSzPts val="3200"/>
              <a:buNone/>
              <a:defRPr sz="3200"/>
            </a:lvl4pPr>
            <a:lvl5pPr lvl="4" rtl="0" algn="ctr">
              <a:lnSpc>
                <a:spcPct val="100000"/>
              </a:lnSpc>
              <a:spcBef>
                <a:spcPts val="0"/>
              </a:spcBef>
              <a:spcAft>
                <a:spcPts val="0"/>
              </a:spcAft>
              <a:buSzPts val="3200"/>
              <a:buNone/>
              <a:defRPr sz="3200"/>
            </a:lvl5pPr>
            <a:lvl6pPr lvl="5" rtl="0" algn="ctr">
              <a:lnSpc>
                <a:spcPct val="100000"/>
              </a:lnSpc>
              <a:spcBef>
                <a:spcPts val="0"/>
              </a:spcBef>
              <a:spcAft>
                <a:spcPts val="0"/>
              </a:spcAft>
              <a:buSzPts val="3200"/>
              <a:buNone/>
              <a:defRPr sz="3200"/>
            </a:lvl6pPr>
            <a:lvl7pPr lvl="6" rtl="0" algn="ctr">
              <a:lnSpc>
                <a:spcPct val="100000"/>
              </a:lnSpc>
              <a:spcBef>
                <a:spcPts val="0"/>
              </a:spcBef>
              <a:spcAft>
                <a:spcPts val="0"/>
              </a:spcAft>
              <a:buSzPts val="3200"/>
              <a:buNone/>
              <a:defRPr sz="3200"/>
            </a:lvl7pPr>
            <a:lvl8pPr lvl="7" rtl="0" algn="ctr">
              <a:lnSpc>
                <a:spcPct val="100000"/>
              </a:lnSpc>
              <a:spcBef>
                <a:spcPts val="0"/>
              </a:spcBef>
              <a:spcAft>
                <a:spcPts val="0"/>
              </a:spcAft>
              <a:buSzPts val="3200"/>
              <a:buNone/>
              <a:defRPr sz="3200"/>
            </a:lvl8pPr>
            <a:lvl9pPr lvl="8" rtl="0" algn="ctr">
              <a:lnSpc>
                <a:spcPct val="100000"/>
              </a:lnSpc>
              <a:spcBef>
                <a:spcPts val="0"/>
              </a:spcBef>
              <a:spcAft>
                <a:spcPts val="0"/>
              </a:spcAft>
              <a:buSzPts val="3200"/>
              <a:buNone/>
              <a:defRPr sz="3200"/>
            </a:lvl9pPr>
          </a:lstStyle>
          <a:p/>
        </p:txBody>
      </p:sp>
      <p:sp>
        <p:nvSpPr>
          <p:cNvPr id="153" name="Google Shape;153;p2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grpSp>
        <p:nvGrpSpPr>
          <p:cNvPr id="154" name="Google Shape;154;p24"/>
          <p:cNvGrpSpPr/>
          <p:nvPr/>
        </p:nvGrpSpPr>
        <p:grpSpPr>
          <a:xfrm>
            <a:off x="-622100" y="213"/>
            <a:ext cx="4737600" cy="5143064"/>
            <a:chOff x="-622100" y="213"/>
            <a:chExt cx="4737600" cy="5143064"/>
          </a:xfrm>
        </p:grpSpPr>
        <p:sp>
          <p:nvSpPr>
            <p:cNvPr id="155" name="Google Shape;155;p24"/>
            <p:cNvSpPr/>
            <p:nvPr/>
          </p:nvSpPr>
          <p:spPr>
            <a:xfrm rot="-5400000">
              <a:off x="-620300" y="407477"/>
              <a:ext cx="4734000" cy="4737600"/>
            </a:xfrm>
            <a:prstGeom prst="diagStripe">
              <a:avLst>
                <a:gd fmla="val 49469" name="adj"/>
              </a:avLst>
            </a:prstGeom>
            <a:solidFill>
              <a:srgbClr val="674EA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6" name="Google Shape;156;p24"/>
            <p:cNvSpPr/>
            <p:nvPr/>
          </p:nvSpPr>
          <p:spPr>
            <a:xfrm rot="-5400000">
              <a:off x="-617325" y="850877"/>
              <a:ext cx="4298100" cy="4286700"/>
            </a:xfrm>
            <a:prstGeom prst="diagStripe">
              <a:avLst>
                <a:gd fmla="val 0" name="adj"/>
              </a:avLst>
            </a:prstGeom>
            <a:solidFill>
              <a:srgbClr val="D9D2E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7" name="Google Shape;157;p24"/>
            <p:cNvSpPr/>
            <p:nvPr/>
          </p:nvSpPr>
          <p:spPr>
            <a:xfrm flipH="1" rot="10800000">
              <a:off x="1863243" y="2890522"/>
              <a:ext cx="808800" cy="808800"/>
            </a:xfrm>
            <a:prstGeom prst="diagStripe">
              <a:avLst>
                <a:gd fmla="val 50000" name="adj"/>
              </a:avLst>
            </a:prstGeom>
            <a:solidFill>
              <a:srgbClr val="FFFFFF">
                <a:alpha val="62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8" name="Google Shape;158;p24"/>
            <p:cNvSpPr/>
            <p:nvPr/>
          </p:nvSpPr>
          <p:spPr>
            <a:xfrm rot="5400000">
              <a:off x="1726019" y="1865012"/>
              <a:ext cx="808800" cy="808800"/>
            </a:xfrm>
            <a:prstGeom prst="diagStripe">
              <a:avLst>
                <a:gd fmla="val 50000" name="adj"/>
              </a:avLst>
            </a:prstGeom>
            <a:solidFill>
              <a:srgbClr val="FFFFFF">
                <a:alpha val="62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59" name="Google Shape;159;p24"/>
            <p:cNvSpPr/>
            <p:nvPr/>
          </p:nvSpPr>
          <p:spPr>
            <a:xfrm flipH="1" rot="10800000">
              <a:off x="1490985" y="1657525"/>
              <a:ext cx="808800" cy="808800"/>
            </a:xfrm>
            <a:prstGeom prst="diagStripe">
              <a:avLst>
                <a:gd fmla="val 50000" name="adj"/>
              </a:avLst>
            </a:prstGeom>
            <a:solidFill>
              <a:srgbClr val="D9D2E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0" name="Google Shape;160;p24"/>
            <p:cNvSpPr/>
            <p:nvPr/>
          </p:nvSpPr>
          <p:spPr>
            <a:xfrm rot="5400000">
              <a:off x="1037759" y="2472459"/>
              <a:ext cx="808800" cy="808800"/>
            </a:xfrm>
            <a:prstGeom prst="diagStripe">
              <a:avLst>
                <a:gd fmla="val 50000" name="adj"/>
              </a:avLst>
            </a:prstGeom>
            <a:solidFill>
              <a:srgbClr val="FFFFFF">
                <a:alpha val="627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1" name="Google Shape;161;p24"/>
            <p:cNvSpPr/>
            <p:nvPr/>
          </p:nvSpPr>
          <p:spPr>
            <a:xfrm flipH="1" rot="10800000">
              <a:off x="805001" y="2264972"/>
              <a:ext cx="808800" cy="808800"/>
            </a:xfrm>
            <a:prstGeom prst="diagStripe">
              <a:avLst>
                <a:gd fmla="val 50000" name="adj"/>
              </a:avLst>
            </a:prstGeom>
            <a:solidFill>
              <a:srgbClr val="FFAB4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2" name="Google Shape;162;p24"/>
            <p:cNvSpPr/>
            <p:nvPr/>
          </p:nvSpPr>
          <p:spPr>
            <a:xfrm rot="5400000">
              <a:off x="851959" y="1856667"/>
              <a:ext cx="808800" cy="808800"/>
            </a:xfrm>
            <a:prstGeom prst="diagStripe">
              <a:avLst>
                <a:gd fmla="val 50000" name="adj"/>
              </a:avLst>
            </a:prstGeom>
            <a:solidFill>
              <a:srgbClr val="D9D2E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3" name="Google Shape;163;p24"/>
            <p:cNvSpPr/>
            <p:nvPr/>
          </p:nvSpPr>
          <p:spPr>
            <a:xfrm flipH="1" rot="10800000">
              <a:off x="-252166" y="1641514"/>
              <a:ext cx="808800" cy="808800"/>
            </a:xfrm>
            <a:prstGeom prst="diagStripe">
              <a:avLst>
                <a:gd fmla="val 50000" name="adj"/>
              </a:avLst>
            </a:prstGeom>
            <a:solidFill>
              <a:srgbClr val="B4A7D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4" name="Google Shape;164;p24"/>
            <p:cNvSpPr/>
            <p:nvPr/>
          </p:nvSpPr>
          <p:spPr>
            <a:xfrm flipH="1" rot="10800000">
              <a:off x="-431982" y="1025722"/>
              <a:ext cx="808800" cy="808800"/>
            </a:xfrm>
            <a:prstGeom prst="diagStripe">
              <a:avLst>
                <a:gd fmla="val 50000" name="adj"/>
              </a:avLst>
            </a:prstGeom>
            <a:solidFill>
              <a:srgbClr val="78A6F1">
                <a:alpha val="2588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5" name="Google Shape;165;p24"/>
            <p:cNvSpPr/>
            <p:nvPr/>
          </p:nvSpPr>
          <p:spPr>
            <a:xfrm rot="5400000">
              <a:off x="665501" y="1239463"/>
              <a:ext cx="808800" cy="808800"/>
            </a:xfrm>
            <a:prstGeom prst="diagStripe">
              <a:avLst>
                <a:gd fmla="val 50000" name="adj"/>
              </a:avLst>
            </a:prstGeom>
            <a:solidFill>
              <a:srgbClr val="D9D2E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6" name="Google Shape;166;p24"/>
            <p:cNvSpPr/>
            <p:nvPr/>
          </p:nvSpPr>
          <p:spPr>
            <a:xfrm flipH="1" rot="10800000">
              <a:off x="436451" y="1031975"/>
              <a:ext cx="808800" cy="808800"/>
            </a:xfrm>
            <a:prstGeom prst="diagStripe">
              <a:avLst>
                <a:gd fmla="val 50000" name="adj"/>
              </a:avLst>
            </a:prstGeom>
            <a:solidFill>
              <a:srgbClr val="B4A7D6"/>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7" name="Google Shape;167;p24"/>
            <p:cNvSpPr/>
            <p:nvPr/>
          </p:nvSpPr>
          <p:spPr>
            <a:xfrm rot="5400000">
              <a:off x="485686" y="623670"/>
              <a:ext cx="808800" cy="808800"/>
            </a:xfrm>
            <a:prstGeom prst="diagStripe">
              <a:avLst>
                <a:gd fmla="val 50000" name="adj"/>
              </a:avLst>
            </a:prstGeom>
            <a:solidFill>
              <a:srgbClr val="674EA7"/>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8" name="Google Shape;168;p24"/>
            <p:cNvSpPr/>
            <p:nvPr/>
          </p:nvSpPr>
          <p:spPr>
            <a:xfrm flipH="1" rot="10800000">
              <a:off x="250652" y="416183"/>
              <a:ext cx="808800" cy="808800"/>
            </a:xfrm>
            <a:prstGeom prst="diagStripe">
              <a:avLst>
                <a:gd fmla="val 50000" name="adj"/>
              </a:avLst>
            </a:prstGeom>
            <a:solidFill>
              <a:srgbClr val="D9D2E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69" name="Google Shape;169;p24"/>
            <p:cNvSpPr/>
            <p:nvPr/>
          </p:nvSpPr>
          <p:spPr>
            <a:xfrm rot="5400000">
              <a:off x="-389391" y="616005"/>
              <a:ext cx="808800" cy="808800"/>
            </a:xfrm>
            <a:prstGeom prst="diagStripe">
              <a:avLst>
                <a:gd fmla="val 50000" name="adj"/>
              </a:avLst>
            </a:prstGeom>
            <a:solidFill>
              <a:srgbClr val="D9D2E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70" name="Google Shape;170;p24"/>
            <p:cNvSpPr/>
            <p:nvPr/>
          </p:nvSpPr>
          <p:spPr>
            <a:xfrm rot="5400000">
              <a:off x="-575190" y="213"/>
              <a:ext cx="808800" cy="808800"/>
            </a:xfrm>
            <a:prstGeom prst="diagStripe">
              <a:avLst>
                <a:gd fmla="val 50000" name="adj"/>
              </a:avLst>
            </a:prstGeom>
            <a:solidFill>
              <a:srgbClr val="D9D2E9"/>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171" name="Shape 171"/>
        <p:cNvGrpSpPr/>
        <p:nvPr/>
      </p:nvGrpSpPr>
      <p:grpSpPr>
        <a:xfrm>
          <a:off x="0" y="0"/>
          <a:ext cx="0" cy="0"/>
          <a:chOff x="0" y="0"/>
          <a:chExt cx="0" cy="0"/>
        </a:xfrm>
      </p:grpSpPr>
      <p:sp>
        <p:nvSpPr>
          <p:cNvPr id="172" name="Google Shape;172;p25"/>
          <p:cNvSpPr txBox="1"/>
          <p:nvPr>
            <p:ph type="title"/>
          </p:nvPr>
        </p:nvSpPr>
        <p:spPr>
          <a:xfrm>
            <a:off x="256500" y="224175"/>
            <a:ext cx="8520600" cy="572700"/>
          </a:xfrm>
          <a:prstGeom prst="rect">
            <a:avLst/>
          </a:prstGeom>
          <a:noFill/>
          <a:ln>
            <a:noFill/>
          </a:ln>
        </p:spPr>
        <p:txBody>
          <a:bodyPr anchorCtr="0" anchor="t" bIns="91425" lIns="91425" spcFirstLastPara="1" rIns="91425" wrap="square" tIns="91425">
            <a:noAutofit/>
          </a:bodyPr>
          <a:lstStyle>
            <a:lvl1pPr lvl="0" rtl="0" algn="l">
              <a:lnSpc>
                <a:spcPct val="100000"/>
              </a:lnSpc>
              <a:spcBef>
                <a:spcPts val="0"/>
              </a:spcBef>
              <a:spcAft>
                <a:spcPts val="0"/>
              </a:spcAft>
              <a:buSzPts val="2800"/>
              <a:buNone/>
              <a:defRPr/>
            </a:lvl1pPr>
            <a:lvl2pPr lvl="1" rtl="0" algn="l">
              <a:lnSpc>
                <a:spcPct val="100000"/>
              </a:lnSpc>
              <a:spcBef>
                <a:spcPts val="0"/>
              </a:spcBef>
              <a:spcAft>
                <a:spcPts val="0"/>
              </a:spcAft>
              <a:buSzPts val="2800"/>
              <a:buNone/>
              <a:defRPr/>
            </a:lvl2pPr>
            <a:lvl3pPr lvl="2" rtl="0" algn="l">
              <a:lnSpc>
                <a:spcPct val="100000"/>
              </a:lnSpc>
              <a:spcBef>
                <a:spcPts val="0"/>
              </a:spcBef>
              <a:spcAft>
                <a:spcPts val="0"/>
              </a:spcAft>
              <a:buSzPts val="2800"/>
              <a:buNone/>
              <a:defRPr/>
            </a:lvl3pPr>
            <a:lvl4pPr lvl="3" rtl="0" algn="l">
              <a:lnSpc>
                <a:spcPct val="100000"/>
              </a:lnSpc>
              <a:spcBef>
                <a:spcPts val="0"/>
              </a:spcBef>
              <a:spcAft>
                <a:spcPts val="0"/>
              </a:spcAft>
              <a:buSzPts val="2800"/>
              <a:buNone/>
              <a:defRPr/>
            </a:lvl4pPr>
            <a:lvl5pPr lvl="4" rtl="0" algn="l">
              <a:lnSpc>
                <a:spcPct val="100000"/>
              </a:lnSpc>
              <a:spcBef>
                <a:spcPts val="0"/>
              </a:spcBef>
              <a:spcAft>
                <a:spcPts val="0"/>
              </a:spcAft>
              <a:buSzPts val="2800"/>
              <a:buNone/>
              <a:defRPr/>
            </a:lvl5pPr>
            <a:lvl6pPr lvl="5" rtl="0" algn="l">
              <a:lnSpc>
                <a:spcPct val="100000"/>
              </a:lnSpc>
              <a:spcBef>
                <a:spcPts val="0"/>
              </a:spcBef>
              <a:spcAft>
                <a:spcPts val="0"/>
              </a:spcAft>
              <a:buSzPts val="2800"/>
              <a:buNone/>
              <a:defRPr/>
            </a:lvl6pPr>
            <a:lvl7pPr lvl="6" rtl="0" algn="l">
              <a:lnSpc>
                <a:spcPct val="100000"/>
              </a:lnSpc>
              <a:spcBef>
                <a:spcPts val="0"/>
              </a:spcBef>
              <a:spcAft>
                <a:spcPts val="0"/>
              </a:spcAft>
              <a:buSzPts val="2800"/>
              <a:buNone/>
              <a:defRPr/>
            </a:lvl7pPr>
            <a:lvl8pPr lvl="7" rtl="0" algn="l">
              <a:lnSpc>
                <a:spcPct val="100000"/>
              </a:lnSpc>
              <a:spcBef>
                <a:spcPts val="0"/>
              </a:spcBef>
              <a:spcAft>
                <a:spcPts val="0"/>
              </a:spcAft>
              <a:buSzPts val="2800"/>
              <a:buNone/>
              <a:defRPr/>
            </a:lvl8pPr>
            <a:lvl9pPr lvl="8" rtl="0" algn="l">
              <a:lnSpc>
                <a:spcPct val="100000"/>
              </a:lnSpc>
              <a:spcBef>
                <a:spcPts val="0"/>
              </a:spcBef>
              <a:spcAft>
                <a:spcPts val="0"/>
              </a:spcAft>
              <a:buSzPts val="2800"/>
              <a:buNone/>
              <a:defRPr/>
            </a:lvl9pPr>
          </a:lstStyle>
          <a:p/>
        </p:txBody>
      </p:sp>
      <p:sp>
        <p:nvSpPr>
          <p:cNvPr id="173" name="Google Shape;173;p25"/>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rtl="0" algn="l">
              <a:lnSpc>
                <a:spcPct val="115000"/>
              </a:lnSpc>
              <a:spcBef>
                <a:spcPts val="0"/>
              </a:spcBef>
              <a:spcAft>
                <a:spcPts val="0"/>
              </a:spcAft>
              <a:buSzPts val="1400"/>
              <a:buChar char="●"/>
              <a:defRPr sz="1400"/>
            </a:lvl1pPr>
            <a:lvl2pPr indent="-304800" lvl="1" marL="914400" rtl="0" algn="l">
              <a:lnSpc>
                <a:spcPct val="115000"/>
              </a:lnSpc>
              <a:spcBef>
                <a:spcPts val="1600"/>
              </a:spcBef>
              <a:spcAft>
                <a:spcPts val="0"/>
              </a:spcAft>
              <a:buSzPts val="1200"/>
              <a:buChar char="○"/>
              <a:defRPr sz="1200"/>
            </a:lvl2pPr>
            <a:lvl3pPr indent="-304800" lvl="2" marL="1371600" rtl="0" algn="l">
              <a:lnSpc>
                <a:spcPct val="115000"/>
              </a:lnSpc>
              <a:spcBef>
                <a:spcPts val="1600"/>
              </a:spcBef>
              <a:spcAft>
                <a:spcPts val="0"/>
              </a:spcAft>
              <a:buSzPts val="1200"/>
              <a:buChar char="■"/>
              <a:defRPr sz="1200"/>
            </a:lvl3pPr>
            <a:lvl4pPr indent="-304800" lvl="3" marL="1828800" rtl="0" algn="l">
              <a:lnSpc>
                <a:spcPct val="115000"/>
              </a:lnSpc>
              <a:spcBef>
                <a:spcPts val="1600"/>
              </a:spcBef>
              <a:spcAft>
                <a:spcPts val="0"/>
              </a:spcAft>
              <a:buSzPts val="1200"/>
              <a:buChar char="●"/>
              <a:defRPr sz="1200"/>
            </a:lvl4pPr>
            <a:lvl5pPr indent="-304800" lvl="4" marL="2286000" rtl="0" algn="l">
              <a:lnSpc>
                <a:spcPct val="115000"/>
              </a:lnSpc>
              <a:spcBef>
                <a:spcPts val="1600"/>
              </a:spcBef>
              <a:spcAft>
                <a:spcPts val="0"/>
              </a:spcAft>
              <a:buSzPts val="1200"/>
              <a:buChar char="○"/>
              <a:defRPr sz="1200"/>
            </a:lvl5pPr>
            <a:lvl6pPr indent="-304800" lvl="5" marL="2743200" rtl="0" algn="l">
              <a:lnSpc>
                <a:spcPct val="115000"/>
              </a:lnSpc>
              <a:spcBef>
                <a:spcPts val="1600"/>
              </a:spcBef>
              <a:spcAft>
                <a:spcPts val="0"/>
              </a:spcAft>
              <a:buSzPts val="1200"/>
              <a:buChar char="■"/>
              <a:defRPr sz="1200"/>
            </a:lvl6pPr>
            <a:lvl7pPr indent="-304800" lvl="6" marL="3200400" rtl="0" algn="l">
              <a:lnSpc>
                <a:spcPct val="115000"/>
              </a:lnSpc>
              <a:spcBef>
                <a:spcPts val="1600"/>
              </a:spcBef>
              <a:spcAft>
                <a:spcPts val="0"/>
              </a:spcAft>
              <a:buSzPts val="1200"/>
              <a:buChar char="●"/>
              <a:defRPr sz="1200"/>
            </a:lvl7pPr>
            <a:lvl8pPr indent="-304800" lvl="7" marL="3657600" rtl="0" algn="l">
              <a:lnSpc>
                <a:spcPct val="115000"/>
              </a:lnSpc>
              <a:spcBef>
                <a:spcPts val="1600"/>
              </a:spcBef>
              <a:spcAft>
                <a:spcPts val="0"/>
              </a:spcAft>
              <a:buSzPts val="1200"/>
              <a:buChar char="○"/>
              <a:defRPr sz="1200"/>
            </a:lvl8pPr>
            <a:lvl9pPr indent="-304800" lvl="8" marL="4114800" rtl="0" algn="l">
              <a:lnSpc>
                <a:spcPct val="115000"/>
              </a:lnSpc>
              <a:spcBef>
                <a:spcPts val="1600"/>
              </a:spcBef>
              <a:spcAft>
                <a:spcPts val="1600"/>
              </a:spcAft>
              <a:buSzPts val="1200"/>
              <a:buChar char="■"/>
              <a:defRPr sz="1200"/>
            </a:lvl9pPr>
          </a:lstStyle>
          <a:p/>
        </p:txBody>
      </p:sp>
      <p:sp>
        <p:nvSpPr>
          <p:cNvPr id="174" name="Google Shape;174;p25"/>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Autofit/>
          </a:bodyPr>
          <a:lstStyle>
            <a:lvl1pPr indent="-317500" lvl="0" marL="457200" rtl="0" algn="l">
              <a:lnSpc>
                <a:spcPct val="115000"/>
              </a:lnSpc>
              <a:spcBef>
                <a:spcPts val="0"/>
              </a:spcBef>
              <a:spcAft>
                <a:spcPts val="0"/>
              </a:spcAft>
              <a:buSzPts val="1400"/>
              <a:buChar char="●"/>
              <a:defRPr sz="1400"/>
            </a:lvl1pPr>
            <a:lvl2pPr indent="-304800" lvl="1" marL="914400" rtl="0" algn="l">
              <a:lnSpc>
                <a:spcPct val="115000"/>
              </a:lnSpc>
              <a:spcBef>
                <a:spcPts val="1600"/>
              </a:spcBef>
              <a:spcAft>
                <a:spcPts val="0"/>
              </a:spcAft>
              <a:buSzPts val="1200"/>
              <a:buChar char="○"/>
              <a:defRPr sz="1200"/>
            </a:lvl2pPr>
            <a:lvl3pPr indent="-304800" lvl="2" marL="1371600" rtl="0" algn="l">
              <a:lnSpc>
                <a:spcPct val="115000"/>
              </a:lnSpc>
              <a:spcBef>
                <a:spcPts val="1600"/>
              </a:spcBef>
              <a:spcAft>
                <a:spcPts val="0"/>
              </a:spcAft>
              <a:buSzPts val="1200"/>
              <a:buChar char="■"/>
              <a:defRPr sz="1200"/>
            </a:lvl3pPr>
            <a:lvl4pPr indent="-304800" lvl="3" marL="1828800" rtl="0" algn="l">
              <a:lnSpc>
                <a:spcPct val="115000"/>
              </a:lnSpc>
              <a:spcBef>
                <a:spcPts val="1600"/>
              </a:spcBef>
              <a:spcAft>
                <a:spcPts val="0"/>
              </a:spcAft>
              <a:buSzPts val="1200"/>
              <a:buChar char="●"/>
              <a:defRPr sz="1200"/>
            </a:lvl4pPr>
            <a:lvl5pPr indent="-304800" lvl="4" marL="2286000" rtl="0" algn="l">
              <a:lnSpc>
                <a:spcPct val="115000"/>
              </a:lnSpc>
              <a:spcBef>
                <a:spcPts val="1600"/>
              </a:spcBef>
              <a:spcAft>
                <a:spcPts val="0"/>
              </a:spcAft>
              <a:buSzPts val="1200"/>
              <a:buChar char="○"/>
              <a:defRPr sz="1200"/>
            </a:lvl5pPr>
            <a:lvl6pPr indent="-304800" lvl="5" marL="2743200" rtl="0" algn="l">
              <a:lnSpc>
                <a:spcPct val="115000"/>
              </a:lnSpc>
              <a:spcBef>
                <a:spcPts val="1600"/>
              </a:spcBef>
              <a:spcAft>
                <a:spcPts val="0"/>
              </a:spcAft>
              <a:buSzPts val="1200"/>
              <a:buChar char="■"/>
              <a:defRPr sz="1200"/>
            </a:lvl6pPr>
            <a:lvl7pPr indent="-304800" lvl="6" marL="3200400" rtl="0" algn="l">
              <a:lnSpc>
                <a:spcPct val="115000"/>
              </a:lnSpc>
              <a:spcBef>
                <a:spcPts val="1600"/>
              </a:spcBef>
              <a:spcAft>
                <a:spcPts val="0"/>
              </a:spcAft>
              <a:buSzPts val="1200"/>
              <a:buChar char="●"/>
              <a:defRPr sz="1200"/>
            </a:lvl7pPr>
            <a:lvl8pPr indent="-304800" lvl="7" marL="3657600" rtl="0" algn="l">
              <a:lnSpc>
                <a:spcPct val="115000"/>
              </a:lnSpc>
              <a:spcBef>
                <a:spcPts val="1600"/>
              </a:spcBef>
              <a:spcAft>
                <a:spcPts val="0"/>
              </a:spcAft>
              <a:buSzPts val="1200"/>
              <a:buChar char="○"/>
              <a:defRPr sz="1200"/>
            </a:lvl8pPr>
            <a:lvl9pPr indent="-304800" lvl="8" marL="4114800" rtl="0" algn="l">
              <a:lnSpc>
                <a:spcPct val="115000"/>
              </a:lnSpc>
              <a:spcBef>
                <a:spcPts val="1600"/>
              </a:spcBef>
              <a:spcAft>
                <a:spcPts val="1600"/>
              </a:spcAft>
              <a:buSzPts val="1200"/>
              <a:buChar char="■"/>
              <a:defRPr sz="1200"/>
            </a:lvl9pPr>
          </a:lstStyle>
          <a:p/>
        </p:txBody>
      </p:sp>
      <p:sp>
        <p:nvSpPr>
          <p:cNvPr id="175" name="Google Shape;175;p2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176" name="Shape 176"/>
        <p:cNvGrpSpPr/>
        <p:nvPr/>
      </p:nvGrpSpPr>
      <p:grpSpPr>
        <a:xfrm>
          <a:off x="0" y="0"/>
          <a:ext cx="0" cy="0"/>
          <a:chOff x="0" y="0"/>
          <a:chExt cx="0" cy="0"/>
        </a:xfrm>
      </p:grpSpPr>
      <p:sp>
        <p:nvSpPr>
          <p:cNvPr id="177" name="Google Shape;177;p26"/>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Autofit/>
          </a:bodyPr>
          <a:lstStyle>
            <a:lvl1pPr lvl="0" rtl="0" algn="l">
              <a:lnSpc>
                <a:spcPct val="100000"/>
              </a:lnSpc>
              <a:spcBef>
                <a:spcPts val="0"/>
              </a:spcBef>
              <a:spcAft>
                <a:spcPts val="0"/>
              </a:spcAft>
              <a:buSzPts val="2400"/>
              <a:buNone/>
              <a:defRPr sz="2400"/>
            </a:lvl1pPr>
            <a:lvl2pPr lvl="1" rtl="0" algn="l">
              <a:lnSpc>
                <a:spcPct val="100000"/>
              </a:lnSpc>
              <a:spcBef>
                <a:spcPts val="0"/>
              </a:spcBef>
              <a:spcAft>
                <a:spcPts val="0"/>
              </a:spcAft>
              <a:buSzPts val="2400"/>
              <a:buNone/>
              <a:defRPr sz="2400"/>
            </a:lvl2pPr>
            <a:lvl3pPr lvl="2" rtl="0" algn="l">
              <a:lnSpc>
                <a:spcPct val="100000"/>
              </a:lnSpc>
              <a:spcBef>
                <a:spcPts val="0"/>
              </a:spcBef>
              <a:spcAft>
                <a:spcPts val="0"/>
              </a:spcAft>
              <a:buSzPts val="2400"/>
              <a:buNone/>
              <a:defRPr sz="2400"/>
            </a:lvl3pPr>
            <a:lvl4pPr lvl="3" rtl="0" algn="l">
              <a:lnSpc>
                <a:spcPct val="100000"/>
              </a:lnSpc>
              <a:spcBef>
                <a:spcPts val="0"/>
              </a:spcBef>
              <a:spcAft>
                <a:spcPts val="0"/>
              </a:spcAft>
              <a:buSzPts val="2400"/>
              <a:buNone/>
              <a:defRPr sz="2400"/>
            </a:lvl4pPr>
            <a:lvl5pPr lvl="4" rtl="0" algn="l">
              <a:lnSpc>
                <a:spcPct val="100000"/>
              </a:lnSpc>
              <a:spcBef>
                <a:spcPts val="0"/>
              </a:spcBef>
              <a:spcAft>
                <a:spcPts val="0"/>
              </a:spcAft>
              <a:buSzPts val="2400"/>
              <a:buNone/>
              <a:defRPr sz="2400"/>
            </a:lvl5pPr>
            <a:lvl6pPr lvl="5" rtl="0" algn="l">
              <a:lnSpc>
                <a:spcPct val="100000"/>
              </a:lnSpc>
              <a:spcBef>
                <a:spcPts val="0"/>
              </a:spcBef>
              <a:spcAft>
                <a:spcPts val="0"/>
              </a:spcAft>
              <a:buSzPts val="2400"/>
              <a:buNone/>
              <a:defRPr sz="2400"/>
            </a:lvl6pPr>
            <a:lvl7pPr lvl="6" rtl="0" algn="l">
              <a:lnSpc>
                <a:spcPct val="100000"/>
              </a:lnSpc>
              <a:spcBef>
                <a:spcPts val="0"/>
              </a:spcBef>
              <a:spcAft>
                <a:spcPts val="0"/>
              </a:spcAft>
              <a:buSzPts val="2400"/>
              <a:buNone/>
              <a:defRPr sz="2400"/>
            </a:lvl7pPr>
            <a:lvl8pPr lvl="7" rtl="0" algn="l">
              <a:lnSpc>
                <a:spcPct val="100000"/>
              </a:lnSpc>
              <a:spcBef>
                <a:spcPts val="0"/>
              </a:spcBef>
              <a:spcAft>
                <a:spcPts val="0"/>
              </a:spcAft>
              <a:buSzPts val="2400"/>
              <a:buNone/>
              <a:defRPr sz="2400"/>
            </a:lvl8pPr>
            <a:lvl9pPr lvl="8" rtl="0" algn="l">
              <a:lnSpc>
                <a:spcPct val="100000"/>
              </a:lnSpc>
              <a:spcBef>
                <a:spcPts val="0"/>
              </a:spcBef>
              <a:spcAft>
                <a:spcPts val="0"/>
              </a:spcAft>
              <a:buSzPts val="2400"/>
              <a:buNone/>
              <a:defRPr sz="2400"/>
            </a:lvl9pPr>
          </a:lstStyle>
          <a:p/>
        </p:txBody>
      </p:sp>
      <p:sp>
        <p:nvSpPr>
          <p:cNvPr id="178" name="Google Shape;178;p26"/>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Autofit/>
          </a:bodyPr>
          <a:lstStyle>
            <a:lvl1pPr indent="-304800" lvl="0" marL="457200" rtl="0" algn="l">
              <a:lnSpc>
                <a:spcPct val="115000"/>
              </a:lnSpc>
              <a:spcBef>
                <a:spcPts val="0"/>
              </a:spcBef>
              <a:spcAft>
                <a:spcPts val="0"/>
              </a:spcAft>
              <a:buSzPts val="1200"/>
              <a:buChar char="●"/>
              <a:defRPr sz="1200"/>
            </a:lvl1pPr>
            <a:lvl2pPr indent="-304800" lvl="1" marL="914400" rtl="0" algn="l">
              <a:lnSpc>
                <a:spcPct val="115000"/>
              </a:lnSpc>
              <a:spcBef>
                <a:spcPts val="1600"/>
              </a:spcBef>
              <a:spcAft>
                <a:spcPts val="0"/>
              </a:spcAft>
              <a:buSzPts val="1200"/>
              <a:buChar char="○"/>
              <a:defRPr sz="1200"/>
            </a:lvl2pPr>
            <a:lvl3pPr indent="-304800" lvl="2" marL="1371600" rtl="0" algn="l">
              <a:lnSpc>
                <a:spcPct val="115000"/>
              </a:lnSpc>
              <a:spcBef>
                <a:spcPts val="1600"/>
              </a:spcBef>
              <a:spcAft>
                <a:spcPts val="0"/>
              </a:spcAft>
              <a:buSzPts val="1200"/>
              <a:buChar char="■"/>
              <a:defRPr sz="1200"/>
            </a:lvl3pPr>
            <a:lvl4pPr indent="-304800" lvl="3" marL="1828800" rtl="0" algn="l">
              <a:lnSpc>
                <a:spcPct val="115000"/>
              </a:lnSpc>
              <a:spcBef>
                <a:spcPts val="1600"/>
              </a:spcBef>
              <a:spcAft>
                <a:spcPts val="0"/>
              </a:spcAft>
              <a:buSzPts val="1200"/>
              <a:buChar char="●"/>
              <a:defRPr sz="1200"/>
            </a:lvl4pPr>
            <a:lvl5pPr indent="-304800" lvl="4" marL="2286000" rtl="0" algn="l">
              <a:lnSpc>
                <a:spcPct val="115000"/>
              </a:lnSpc>
              <a:spcBef>
                <a:spcPts val="1600"/>
              </a:spcBef>
              <a:spcAft>
                <a:spcPts val="0"/>
              </a:spcAft>
              <a:buSzPts val="1200"/>
              <a:buChar char="○"/>
              <a:defRPr sz="1200"/>
            </a:lvl5pPr>
            <a:lvl6pPr indent="-304800" lvl="5" marL="2743200" rtl="0" algn="l">
              <a:lnSpc>
                <a:spcPct val="115000"/>
              </a:lnSpc>
              <a:spcBef>
                <a:spcPts val="1600"/>
              </a:spcBef>
              <a:spcAft>
                <a:spcPts val="0"/>
              </a:spcAft>
              <a:buSzPts val="1200"/>
              <a:buChar char="■"/>
              <a:defRPr sz="1200"/>
            </a:lvl6pPr>
            <a:lvl7pPr indent="-304800" lvl="6" marL="3200400" rtl="0" algn="l">
              <a:lnSpc>
                <a:spcPct val="115000"/>
              </a:lnSpc>
              <a:spcBef>
                <a:spcPts val="1600"/>
              </a:spcBef>
              <a:spcAft>
                <a:spcPts val="0"/>
              </a:spcAft>
              <a:buSzPts val="1200"/>
              <a:buChar char="●"/>
              <a:defRPr sz="1200"/>
            </a:lvl7pPr>
            <a:lvl8pPr indent="-304800" lvl="7" marL="3657600" rtl="0" algn="l">
              <a:lnSpc>
                <a:spcPct val="115000"/>
              </a:lnSpc>
              <a:spcBef>
                <a:spcPts val="1600"/>
              </a:spcBef>
              <a:spcAft>
                <a:spcPts val="0"/>
              </a:spcAft>
              <a:buSzPts val="1200"/>
              <a:buChar char="○"/>
              <a:defRPr sz="1200"/>
            </a:lvl8pPr>
            <a:lvl9pPr indent="-304800" lvl="8" marL="4114800" rtl="0" algn="l">
              <a:lnSpc>
                <a:spcPct val="115000"/>
              </a:lnSpc>
              <a:spcBef>
                <a:spcPts val="1600"/>
              </a:spcBef>
              <a:spcAft>
                <a:spcPts val="1600"/>
              </a:spcAft>
              <a:buSzPts val="1200"/>
              <a:buChar char="■"/>
              <a:defRPr sz="1200"/>
            </a:lvl9pPr>
          </a:lstStyle>
          <a:p/>
        </p:txBody>
      </p:sp>
      <p:sp>
        <p:nvSpPr>
          <p:cNvPr id="179" name="Google Shape;179;p2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180" name="Shape 180"/>
        <p:cNvGrpSpPr/>
        <p:nvPr/>
      </p:nvGrpSpPr>
      <p:grpSpPr>
        <a:xfrm>
          <a:off x="0" y="0"/>
          <a:ext cx="0" cy="0"/>
          <a:chOff x="0" y="0"/>
          <a:chExt cx="0" cy="0"/>
        </a:xfrm>
      </p:grpSpPr>
      <p:sp>
        <p:nvSpPr>
          <p:cNvPr id="181" name="Google Shape;181;p27"/>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Autofit/>
          </a:bodyPr>
          <a:lstStyle>
            <a:lvl1pPr lvl="0" rtl="0" algn="l">
              <a:lnSpc>
                <a:spcPct val="100000"/>
              </a:lnSpc>
              <a:spcBef>
                <a:spcPts val="0"/>
              </a:spcBef>
              <a:spcAft>
                <a:spcPts val="0"/>
              </a:spcAft>
              <a:buSzPts val="4800"/>
              <a:buNone/>
              <a:defRPr sz="4800"/>
            </a:lvl1pPr>
            <a:lvl2pPr lvl="1" rtl="0" algn="l">
              <a:lnSpc>
                <a:spcPct val="100000"/>
              </a:lnSpc>
              <a:spcBef>
                <a:spcPts val="0"/>
              </a:spcBef>
              <a:spcAft>
                <a:spcPts val="0"/>
              </a:spcAft>
              <a:buSzPts val="4800"/>
              <a:buNone/>
              <a:defRPr sz="4800"/>
            </a:lvl2pPr>
            <a:lvl3pPr lvl="2" rtl="0" algn="l">
              <a:lnSpc>
                <a:spcPct val="100000"/>
              </a:lnSpc>
              <a:spcBef>
                <a:spcPts val="0"/>
              </a:spcBef>
              <a:spcAft>
                <a:spcPts val="0"/>
              </a:spcAft>
              <a:buSzPts val="4800"/>
              <a:buNone/>
              <a:defRPr sz="4800"/>
            </a:lvl3pPr>
            <a:lvl4pPr lvl="3" rtl="0" algn="l">
              <a:lnSpc>
                <a:spcPct val="100000"/>
              </a:lnSpc>
              <a:spcBef>
                <a:spcPts val="0"/>
              </a:spcBef>
              <a:spcAft>
                <a:spcPts val="0"/>
              </a:spcAft>
              <a:buSzPts val="4800"/>
              <a:buNone/>
              <a:defRPr sz="4800"/>
            </a:lvl4pPr>
            <a:lvl5pPr lvl="4" rtl="0" algn="l">
              <a:lnSpc>
                <a:spcPct val="100000"/>
              </a:lnSpc>
              <a:spcBef>
                <a:spcPts val="0"/>
              </a:spcBef>
              <a:spcAft>
                <a:spcPts val="0"/>
              </a:spcAft>
              <a:buSzPts val="4800"/>
              <a:buNone/>
              <a:defRPr sz="4800"/>
            </a:lvl5pPr>
            <a:lvl6pPr lvl="5" rtl="0" algn="l">
              <a:lnSpc>
                <a:spcPct val="100000"/>
              </a:lnSpc>
              <a:spcBef>
                <a:spcPts val="0"/>
              </a:spcBef>
              <a:spcAft>
                <a:spcPts val="0"/>
              </a:spcAft>
              <a:buSzPts val="4800"/>
              <a:buNone/>
              <a:defRPr sz="4800"/>
            </a:lvl6pPr>
            <a:lvl7pPr lvl="6" rtl="0" algn="l">
              <a:lnSpc>
                <a:spcPct val="100000"/>
              </a:lnSpc>
              <a:spcBef>
                <a:spcPts val="0"/>
              </a:spcBef>
              <a:spcAft>
                <a:spcPts val="0"/>
              </a:spcAft>
              <a:buSzPts val="4800"/>
              <a:buNone/>
              <a:defRPr sz="4800"/>
            </a:lvl7pPr>
            <a:lvl8pPr lvl="7" rtl="0" algn="l">
              <a:lnSpc>
                <a:spcPct val="100000"/>
              </a:lnSpc>
              <a:spcBef>
                <a:spcPts val="0"/>
              </a:spcBef>
              <a:spcAft>
                <a:spcPts val="0"/>
              </a:spcAft>
              <a:buSzPts val="4800"/>
              <a:buNone/>
              <a:defRPr sz="4800"/>
            </a:lvl8pPr>
            <a:lvl9pPr lvl="8" rtl="0" algn="l">
              <a:lnSpc>
                <a:spcPct val="100000"/>
              </a:lnSpc>
              <a:spcBef>
                <a:spcPts val="0"/>
              </a:spcBef>
              <a:spcAft>
                <a:spcPts val="0"/>
              </a:spcAft>
              <a:buSzPts val="4800"/>
              <a:buNone/>
              <a:defRPr sz="4800"/>
            </a:lvl9pPr>
          </a:lstStyle>
          <a:p/>
        </p:txBody>
      </p:sp>
      <p:sp>
        <p:nvSpPr>
          <p:cNvPr id="182" name="Google Shape;182;p2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183" name="Shape 183"/>
        <p:cNvGrpSpPr/>
        <p:nvPr/>
      </p:nvGrpSpPr>
      <p:grpSpPr>
        <a:xfrm>
          <a:off x="0" y="0"/>
          <a:ext cx="0" cy="0"/>
          <a:chOff x="0" y="0"/>
          <a:chExt cx="0" cy="0"/>
        </a:xfrm>
      </p:grpSpPr>
      <p:sp>
        <p:nvSpPr>
          <p:cNvPr id="184" name="Google Shape;184;p28"/>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85" name="Google Shape;185;p28"/>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SzPts val="4200"/>
              <a:buNone/>
              <a:defRPr sz="4200"/>
            </a:lvl1pPr>
            <a:lvl2pPr lvl="1" rtl="0" algn="ctr">
              <a:lnSpc>
                <a:spcPct val="100000"/>
              </a:lnSpc>
              <a:spcBef>
                <a:spcPts val="0"/>
              </a:spcBef>
              <a:spcAft>
                <a:spcPts val="0"/>
              </a:spcAft>
              <a:buSzPts val="4200"/>
              <a:buNone/>
              <a:defRPr sz="4200"/>
            </a:lvl2pPr>
            <a:lvl3pPr lvl="2" rtl="0" algn="ctr">
              <a:lnSpc>
                <a:spcPct val="100000"/>
              </a:lnSpc>
              <a:spcBef>
                <a:spcPts val="0"/>
              </a:spcBef>
              <a:spcAft>
                <a:spcPts val="0"/>
              </a:spcAft>
              <a:buSzPts val="4200"/>
              <a:buNone/>
              <a:defRPr sz="4200"/>
            </a:lvl3pPr>
            <a:lvl4pPr lvl="3" rtl="0" algn="ctr">
              <a:lnSpc>
                <a:spcPct val="100000"/>
              </a:lnSpc>
              <a:spcBef>
                <a:spcPts val="0"/>
              </a:spcBef>
              <a:spcAft>
                <a:spcPts val="0"/>
              </a:spcAft>
              <a:buSzPts val="4200"/>
              <a:buNone/>
              <a:defRPr sz="4200"/>
            </a:lvl4pPr>
            <a:lvl5pPr lvl="4" rtl="0" algn="ctr">
              <a:lnSpc>
                <a:spcPct val="100000"/>
              </a:lnSpc>
              <a:spcBef>
                <a:spcPts val="0"/>
              </a:spcBef>
              <a:spcAft>
                <a:spcPts val="0"/>
              </a:spcAft>
              <a:buSzPts val="4200"/>
              <a:buNone/>
              <a:defRPr sz="4200"/>
            </a:lvl5pPr>
            <a:lvl6pPr lvl="5" rtl="0" algn="ctr">
              <a:lnSpc>
                <a:spcPct val="100000"/>
              </a:lnSpc>
              <a:spcBef>
                <a:spcPts val="0"/>
              </a:spcBef>
              <a:spcAft>
                <a:spcPts val="0"/>
              </a:spcAft>
              <a:buSzPts val="4200"/>
              <a:buNone/>
              <a:defRPr sz="4200"/>
            </a:lvl6pPr>
            <a:lvl7pPr lvl="6" rtl="0" algn="ctr">
              <a:lnSpc>
                <a:spcPct val="100000"/>
              </a:lnSpc>
              <a:spcBef>
                <a:spcPts val="0"/>
              </a:spcBef>
              <a:spcAft>
                <a:spcPts val="0"/>
              </a:spcAft>
              <a:buSzPts val="4200"/>
              <a:buNone/>
              <a:defRPr sz="4200"/>
            </a:lvl7pPr>
            <a:lvl8pPr lvl="7" rtl="0" algn="ctr">
              <a:lnSpc>
                <a:spcPct val="100000"/>
              </a:lnSpc>
              <a:spcBef>
                <a:spcPts val="0"/>
              </a:spcBef>
              <a:spcAft>
                <a:spcPts val="0"/>
              </a:spcAft>
              <a:buSzPts val="4200"/>
              <a:buNone/>
              <a:defRPr sz="4200"/>
            </a:lvl8pPr>
            <a:lvl9pPr lvl="8" rtl="0" algn="ctr">
              <a:lnSpc>
                <a:spcPct val="100000"/>
              </a:lnSpc>
              <a:spcBef>
                <a:spcPts val="0"/>
              </a:spcBef>
              <a:spcAft>
                <a:spcPts val="0"/>
              </a:spcAft>
              <a:buSzPts val="4200"/>
              <a:buNone/>
              <a:defRPr sz="4200"/>
            </a:lvl9pPr>
          </a:lstStyle>
          <a:p/>
        </p:txBody>
      </p:sp>
      <p:sp>
        <p:nvSpPr>
          <p:cNvPr id="186" name="Google Shape;186;p28"/>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Autofit/>
          </a:bodyPr>
          <a:lstStyle>
            <a:lvl1pPr lvl="0" rtl="0" algn="ctr">
              <a:lnSpc>
                <a:spcPct val="100000"/>
              </a:lnSpc>
              <a:spcBef>
                <a:spcPts val="0"/>
              </a:spcBef>
              <a:spcAft>
                <a:spcPts val="0"/>
              </a:spcAft>
              <a:buSzPts val="2100"/>
              <a:buNone/>
              <a:defRPr sz="2100"/>
            </a:lvl1pPr>
            <a:lvl2pPr lvl="1" rtl="0" algn="ctr">
              <a:lnSpc>
                <a:spcPct val="100000"/>
              </a:lnSpc>
              <a:spcBef>
                <a:spcPts val="0"/>
              </a:spcBef>
              <a:spcAft>
                <a:spcPts val="0"/>
              </a:spcAft>
              <a:buSzPts val="2100"/>
              <a:buNone/>
              <a:defRPr sz="2100"/>
            </a:lvl2pPr>
            <a:lvl3pPr lvl="2" rtl="0" algn="ctr">
              <a:lnSpc>
                <a:spcPct val="100000"/>
              </a:lnSpc>
              <a:spcBef>
                <a:spcPts val="0"/>
              </a:spcBef>
              <a:spcAft>
                <a:spcPts val="0"/>
              </a:spcAft>
              <a:buSzPts val="2100"/>
              <a:buNone/>
              <a:defRPr sz="2100"/>
            </a:lvl3pPr>
            <a:lvl4pPr lvl="3" rtl="0" algn="ctr">
              <a:lnSpc>
                <a:spcPct val="100000"/>
              </a:lnSpc>
              <a:spcBef>
                <a:spcPts val="0"/>
              </a:spcBef>
              <a:spcAft>
                <a:spcPts val="0"/>
              </a:spcAft>
              <a:buSzPts val="2100"/>
              <a:buNone/>
              <a:defRPr sz="2100"/>
            </a:lvl4pPr>
            <a:lvl5pPr lvl="4" rtl="0" algn="ctr">
              <a:lnSpc>
                <a:spcPct val="100000"/>
              </a:lnSpc>
              <a:spcBef>
                <a:spcPts val="0"/>
              </a:spcBef>
              <a:spcAft>
                <a:spcPts val="0"/>
              </a:spcAft>
              <a:buSzPts val="2100"/>
              <a:buNone/>
              <a:defRPr sz="2100"/>
            </a:lvl5pPr>
            <a:lvl6pPr lvl="5" rtl="0" algn="ctr">
              <a:lnSpc>
                <a:spcPct val="100000"/>
              </a:lnSpc>
              <a:spcBef>
                <a:spcPts val="0"/>
              </a:spcBef>
              <a:spcAft>
                <a:spcPts val="0"/>
              </a:spcAft>
              <a:buSzPts val="2100"/>
              <a:buNone/>
              <a:defRPr sz="2100"/>
            </a:lvl6pPr>
            <a:lvl7pPr lvl="6" rtl="0" algn="ctr">
              <a:lnSpc>
                <a:spcPct val="100000"/>
              </a:lnSpc>
              <a:spcBef>
                <a:spcPts val="0"/>
              </a:spcBef>
              <a:spcAft>
                <a:spcPts val="0"/>
              </a:spcAft>
              <a:buSzPts val="2100"/>
              <a:buNone/>
              <a:defRPr sz="2100"/>
            </a:lvl7pPr>
            <a:lvl8pPr lvl="7" rtl="0" algn="ctr">
              <a:lnSpc>
                <a:spcPct val="100000"/>
              </a:lnSpc>
              <a:spcBef>
                <a:spcPts val="0"/>
              </a:spcBef>
              <a:spcAft>
                <a:spcPts val="0"/>
              </a:spcAft>
              <a:buSzPts val="2100"/>
              <a:buNone/>
              <a:defRPr sz="2100"/>
            </a:lvl8pPr>
            <a:lvl9pPr lvl="8" rtl="0" algn="ctr">
              <a:lnSpc>
                <a:spcPct val="100000"/>
              </a:lnSpc>
              <a:spcBef>
                <a:spcPts val="0"/>
              </a:spcBef>
              <a:spcAft>
                <a:spcPts val="0"/>
              </a:spcAft>
              <a:buSzPts val="2100"/>
              <a:buNone/>
              <a:defRPr sz="2100"/>
            </a:lvl9pPr>
          </a:lstStyle>
          <a:p/>
        </p:txBody>
      </p:sp>
      <p:sp>
        <p:nvSpPr>
          <p:cNvPr id="187" name="Google Shape;187;p28"/>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Autofit/>
          </a:bodyPr>
          <a:lstStyle>
            <a:lvl1pPr indent="-342900" lvl="0" marL="457200" rtl="0" algn="l">
              <a:lnSpc>
                <a:spcPct val="115000"/>
              </a:lnSpc>
              <a:spcBef>
                <a:spcPts val="0"/>
              </a:spcBef>
              <a:spcAft>
                <a:spcPts val="0"/>
              </a:spcAft>
              <a:buSzPts val="1800"/>
              <a:buChar char="●"/>
              <a:defRPr/>
            </a:lvl1pPr>
            <a:lvl2pPr indent="-317500" lvl="1" marL="914400" rtl="0" algn="l">
              <a:lnSpc>
                <a:spcPct val="115000"/>
              </a:lnSpc>
              <a:spcBef>
                <a:spcPts val="1600"/>
              </a:spcBef>
              <a:spcAft>
                <a:spcPts val="0"/>
              </a:spcAft>
              <a:buSzPts val="1400"/>
              <a:buChar char="○"/>
              <a:defRPr/>
            </a:lvl2pPr>
            <a:lvl3pPr indent="-317500" lvl="2" marL="1371600" rtl="0" algn="l">
              <a:lnSpc>
                <a:spcPct val="115000"/>
              </a:lnSpc>
              <a:spcBef>
                <a:spcPts val="1600"/>
              </a:spcBef>
              <a:spcAft>
                <a:spcPts val="0"/>
              </a:spcAft>
              <a:buSzPts val="1400"/>
              <a:buChar char="■"/>
              <a:defRPr/>
            </a:lvl3pPr>
            <a:lvl4pPr indent="-317500" lvl="3" marL="1828800" rtl="0" algn="l">
              <a:lnSpc>
                <a:spcPct val="115000"/>
              </a:lnSpc>
              <a:spcBef>
                <a:spcPts val="1600"/>
              </a:spcBef>
              <a:spcAft>
                <a:spcPts val="0"/>
              </a:spcAft>
              <a:buSzPts val="1400"/>
              <a:buChar char="●"/>
              <a:defRPr/>
            </a:lvl4pPr>
            <a:lvl5pPr indent="-317500" lvl="4" marL="2286000" rtl="0" algn="l">
              <a:lnSpc>
                <a:spcPct val="115000"/>
              </a:lnSpc>
              <a:spcBef>
                <a:spcPts val="1600"/>
              </a:spcBef>
              <a:spcAft>
                <a:spcPts val="0"/>
              </a:spcAft>
              <a:buSzPts val="1400"/>
              <a:buChar char="○"/>
              <a:defRPr/>
            </a:lvl5pPr>
            <a:lvl6pPr indent="-317500" lvl="5" marL="2743200" rtl="0" algn="l">
              <a:lnSpc>
                <a:spcPct val="115000"/>
              </a:lnSpc>
              <a:spcBef>
                <a:spcPts val="1600"/>
              </a:spcBef>
              <a:spcAft>
                <a:spcPts val="0"/>
              </a:spcAft>
              <a:buSzPts val="1400"/>
              <a:buChar char="■"/>
              <a:defRPr/>
            </a:lvl6pPr>
            <a:lvl7pPr indent="-317500" lvl="6" marL="3200400" rtl="0" algn="l">
              <a:lnSpc>
                <a:spcPct val="115000"/>
              </a:lnSpc>
              <a:spcBef>
                <a:spcPts val="1600"/>
              </a:spcBef>
              <a:spcAft>
                <a:spcPts val="0"/>
              </a:spcAft>
              <a:buSzPts val="1400"/>
              <a:buChar char="●"/>
              <a:defRPr/>
            </a:lvl7pPr>
            <a:lvl8pPr indent="-317500" lvl="7" marL="3657600" rtl="0" algn="l">
              <a:lnSpc>
                <a:spcPct val="115000"/>
              </a:lnSpc>
              <a:spcBef>
                <a:spcPts val="1600"/>
              </a:spcBef>
              <a:spcAft>
                <a:spcPts val="0"/>
              </a:spcAft>
              <a:buSzPts val="1400"/>
              <a:buChar char="○"/>
              <a:defRPr/>
            </a:lvl8pPr>
            <a:lvl9pPr indent="-317500" lvl="8" marL="4114800" rtl="0" algn="l">
              <a:lnSpc>
                <a:spcPct val="115000"/>
              </a:lnSpc>
              <a:spcBef>
                <a:spcPts val="1600"/>
              </a:spcBef>
              <a:spcAft>
                <a:spcPts val="1600"/>
              </a:spcAft>
              <a:buSzPts val="1400"/>
              <a:buChar char="■"/>
              <a:defRPr/>
            </a:lvl9pPr>
          </a:lstStyle>
          <a:p/>
        </p:txBody>
      </p:sp>
      <p:sp>
        <p:nvSpPr>
          <p:cNvPr id="188" name="Google Shape;188;p2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189" name="Shape 189"/>
        <p:cNvGrpSpPr/>
        <p:nvPr/>
      </p:nvGrpSpPr>
      <p:grpSpPr>
        <a:xfrm>
          <a:off x="0" y="0"/>
          <a:ext cx="0" cy="0"/>
          <a:chOff x="0" y="0"/>
          <a:chExt cx="0" cy="0"/>
        </a:xfrm>
      </p:grpSpPr>
      <p:sp>
        <p:nvSpPr>
          <p:cNvPr id="190" name="Google Shape;190;p29"/>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Autofit/>
          </a:bodyPr>
          <a:lstStyle>
            <a:lvl1pPr lvl="0" rtl="0" algn="ctr">
              <a:lnSpc>
                <a:spcPct val="100000"/>
              </a:lnSpc>
              <a:spcBef>
                <a:spcPts val="0"/>
              </a:spcBef>
              <a:spcAft>
                <a:spcPts val="0"/>
              </a:spcAft>
              <a:buSzPts val="12000"/>
              <a:buNone/>
              <a:defRPr sz="12000"/>
            </a:lvl1pPr>
            <a:lvl2pPr lvl="1" rtl="0" algn="ctr">
              <a:lnSpc>
                <a:spcPct val="100000"/>
              </a:lnSpc>
              <a:spcBef>
                <a:spcPts val="0"/>
              </a:spcBef>
              <a:spcAft>
                <a:spcPts val="0"/>
              </a:spcAft>
              <a:buSzPts val="12000"/>
              <a:buNone/>
              <a:defRPr sz="12000"/>
            </a:lvl2pPr>
            <a:lvl3pPr lvl="2" rtl="0" algn="ctr">
              <a:lnSpc>
                <a:spcPct val="100000"/>
              </a:lnSpc>
              <a:spcBef>
                <a:spcPts val="0"/>
              </a:spcBef>
              <a:spcAft>
                <a:spcPts val="0"/>
              </a:spcAft>
              <a:buSzPts val="12000"/>
              <a:buNone/>
              <a:defRPr sz="12000"/>
            </a:lvl3pPr>
            <a:lvl4pPr lvl="3" rtl="0" algn="ctr">
              <a:lnSpc>
                <a:spcPct val="100000"/>
              </a:lnSpc>
              <a:spcBef>
                <a:spcPts val="0"/>
              </a:spcBef>
              <a:spcAft>
                <a:spcPts val="0"/>
              </a:spcAft>
              <a:buSzPts val="12000"/>
              <a:buNone/>
              <a:defRPr sz="12000"/>
            </a:lvl4pPr>
            <a:lvl5pPr lvl="4" rtl="0" algn="ctr">
              <a:lnSpc>
                <a:spcPct val="100000"/>
              </a:lnSpc>
              <a:spcBef>
                <a:spcPts val="0"/>
              </a:spcBef>
              <a:spcAft>
                <a:spcPts val="0"/>
              </a:spcAft>
              <a:buSzPts val="12000"/>
              <a:buNone/>
              <a:defRPr sz="12000"/>
            </a:lvl5pPr>
            <a:lvl6pPr lvl="5" rtl="0" algn="ctr">
              <a:lnSpc>
                <a:spcPct val="100000"/>
              </a:lnSpc>
              <a:spcBef>
                <a:spcPts val="0"/>
              </a:spcBef>
              <a:spcAft>
                <a:spcPts val="0"/>
              </a:spcAft>
              <a:buSzPts val="12000"/>
              <a:buNone/>
              <a:defRPr sz="12000"/>
            </a:lvl6pPr>
            <a:lvl7pPr lvl="6" rtl="0" algn="ctr">
              <a:lnSpc>
                <a:spcPct val="100000"/>
              </a:lnSpc>
              <a:spcBef>
                <a:spcPts val="0"/>
              </a:spcBef>
              <a:spcAft>
                <a:spcPts val="0"/>
              </a:spcAft>
              <a:buSzPts val="12000"/>
              <a:buNone/>
              <a:defRPr sz="12000"/>
            </a:lvl7pPr>
            <a:lvl8pPr lvl="7" rtl="0" algn="ctr">
              <a:lnSpc>
                <a:spcPct val="100000"/>
              </a:lnSpc>
              <a:spcBef>
                <a:spcPts val="0"/>
              </a:spcBef>
              <a:spcAft>
                <a:spcPts val="0"/>
              </a:spcAft>
              <a:buSzPts val="12000"/>
              <a:buNone/>
              <a:defRPr sz="12000"/>
            </a:lvl8pPr>
            <a:lvl9pPr lvl="8" rtl="0" algn="ctr">
              <a:lnSpc>
                <a:spcPct val="100000"/>
              </a:lnSpc>
              <a:spcBef>
                <a:spcPts val="0"/>
              </a:spcBef>
              <a:spcAft>
                <a:spcPts val="0"/>
              </a:spcAft>
              <a:buSzPts val="12000"/>
              <a:buNone/>
              <a:defRPr sz="12000"/>
            </a:lvl9pPr>
          </a:lstStyle>
          <a:p>
            <a:r>
              <a:t>xx%</a:t>
            </a:r>
          </a:p>
        </p:txBody>
      </p:sp>
      <p:sp>
        <p:nvSpPr>
          <p:cNvPr id="191" name="Google Shape;191;p29"/>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Autofit/>
          </a:bodyPr>
          <a:lstStyle>
            <a:lvl1pPr indent="-342900" lvl="0" marL="457200" rtl="0" algn="ctr">
              <a:lnSpc>
                <a:spcPct val="115000"/>
              </a:lnSpc>
              <a:spcBef>
                <a:spcPts val="0"/>
              </a:spcBef>
              <a:spcAft>
                <a:spcPts val="0"/>
              </a:spcAft>
              <a:buSzPts val="1800"/>
              <a:buChar char="●"/>
              <a:defRPr/>
            </a:lvl1pPr>
            <a:lvl2pPr indent="-317500" lvl="1" marL="914400" rtl="0" algn="ctr">
              <a:lnSpc>
                <a:spcPct val="115000"/>
              </a:lnSpc>
              <a:spcBef>
                <a:spcPts val="1600"/>
              </a:spcBef>
              <a:spcAft>
                <a:spcPts val="0"/>
              </a:spcAft>
              <a:buSzPts val="1400"/>
              <a:buChar char="○"/>
              <a:defRPr/>
            </a:lvl2pPr>
            <a:lvl3pPr indent="-317500" lvl="2" marL="1371600" rtl="0" algn="ctr">
              <a:lnSpc>
                <a:spcPct val="115000"/>
              </a:lnSpc>
              <a:spcBef>
                <a:spcPts val="1600"/>
              </a:spcBef>
              <a:spcAft>
                <a:spcPts val="0"/>
              </a:spcAft>
              <a:buSzPts val="1400"/>
              <a:buChar char="■"/>
              <a:defRPr/>
            </a:lvl3pPr>
            <a:lvl4pPr indent="-317500" lvl="3" marL="1828800" rtl="0" algn="ctr">
              <a:lnSpc>
                <a:spcPct val="115000"/>
              </a:lnSpc>
              <a:spcBef>
                <a:spcPts val="1600"/>
              </a:spcBef>
              <a:spcAft>
                <a:spcPts val="0"/>
              </a:spcAft>
              <a:buSzPts val="1400"/>
              <a:buChar char="●"/>
              <a:defRPr/>
            </a:lvl4pPr>
            <a:lvl5pPr indent="-317500" lvl="4" marL="2286000" rtl="0" algn="ctr">
              <a:lnSpc>
                <a:spcPct val="115000"/>
              </a:lnSpc>
              <a:spcBef>
                <a:spcPts val="1600"/>
              </a:spcBef>
              <a:spcAft>
                <a:spcPts val="0"/>
              </a:spcAft>
              <a:buSzPts val="1400"/>
              <a:buChar char="○"/>
              <a:defRPr/>
            </a:lvl5pPr>
            <a:lvl6pPr indent="-317500" lvl="5" marL="2743200" rtl="0" algn="ctr">
              <a:lnSpc>
                <a:spcPct val="115000"/>
              </a:lnSpc>
              <a:spcBef>
                <a:spcPts val="1600"/>
              </a:spcBef>
              <a:spcAft>
                <a:spcPts val="0"/>
              </a:spcAft>
              <a:buSzPts val="1400"/>
              <a:buChar char="■"/>
              <a:defRPr/>
            </a:lvl6pPr>
            <a:lvl7pPr indent="-317500" lvl="6" marL="3200400" rtl="0" algn="ctr">
              <a:lnSpc>
                <a:spcPct val="115000"/>
              </a:lnSpc>
              <a:spcBef>
                <a:spcPts val="1600"/>
              </a:spcBef>
              <a:spcAft>
                <a:spcPts val="0"/>
              </a:spcAft>
              <a:buSzPts val="1400"/>
              <a:buChar char="●"/>
              <a:defRPr/>
            </a:lvl7pPr>
            <a:lvl8pPr indent="-317500" lvl="7" marL="3657600" rtl="0" algn="ctr">
              <a:lnSpc>
                <a:spcPct val="115000"/>
              </a:lnSpc>
              <a:spcBef>
                <a:spcPts val="1600"/>
              </a:spcBef>
              <a:spcAft>
                <a:spcPts val="0"/>
              </a:spcAft>
              <a:buSzPts val="1400"/>
              <a:buChar char="○"/>
              <a:defRPr/>
            </a:lvl8pPr>
            <a:lvl9pPr indent="-317500" lvl="8" marL="4114800" rtl="0" algn="ctr">
              <a:lnSpc>
                <a:spcPct val="115000"/>
              </a:lnSpc>
              <a:spcBef>
                <a:spcPts val="1600"/>
              </a:spcBef>
              <a:spcAft>
                <a:spcPts val="1600"/>
              </a:spcAft>
              <a:buSzPts val="1400"/>
              <a:buChar char="■"/>
              <a:defRPr/>
            </a:lvl9pPr>
          </a:lstStyle>
          <a:p/>
        </p:txBody>
      </p:sp>
      <p:sp>
        <p:nvSpPr>
          <p:cNvPr id="192" name="Google Shape;192;p2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1">
  <p:cSld name="BLANK_1">
    <p:bg>
      <p:bgPr>
        <a:gradFill>
          <a:gsLst>
            <a:gs pos="0">
              <a:srgbClr val="3177EE"/>
            </a:gs>
            <a:gs pos="100000">
              <a:srgbClr val="113D8A"/>
            </a:gs>
          </a:gsLst>
          <a:path path="circle">
            <a:fillToRect b="50%" l="50%" r="50%" t="50%"/>
          </a:path>
          <a:tileRect/>
        </a:gradFill>
      </p:bgPr>
    </p:bg>
    <p:spTree>
      <p:nvGrpSpPr>
        <p:cNvPr id="193" name="Shape 193"/>
        <p:cNvGrpSpPr/>
        <p:nvPr/>
      </p:nvGrpSpPr>
      <p:grpSpPr>
        <a:xfrm>
          <a:off x="0" y="0"/>
          <a:ext cx="0" cy="0"/>
          <a:chOff x="0" y="0"/>
          <a:chExt cx="0" cy="0"/>
        </a:xfrm>
      </p:grpSpPr>
      <p:sp>
        <p:nvSpPr>
          <p:cNvPr id="194" name="Google Shape;194;p3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grpSp>
        <p:nvGrpSpPr>
          <p:cNvPr id="195" name="Google Shape;195;p30"/>
          <p:cNvGrpSpPr/>
          <p:nvPr/>
        </p:nvGrpSpPr>
        <p:grpSpPr>
          <a:xfrm>
            <a:off x="0" y="490"/>
            <a:ext cx="5153705" cy="5134399"/>
            <a:chOff x="0" y="75"/>
            <a:chExt cx="5153705" cy="5152950"/>
          </a:xfrm>
        </p:grpSpPr>
        <p:sp>
          <p:nvSpPr>
            <p:cNvPr id="196" name="Google Shape;196;p30"/>
            <p:cNvSpPr/>
            <p:nvPr/>
          </p:nvSpPr>
          <p:spPr>
            <a:xfrm rot="-5400000">
              <a:off x="455" y="-225"/>
              <a:ext cx="5152800" cy="5153700"/>
            </a:xfrm>
            <a:prstGeom prst="diagStripe">
              <a:avLst>
                <a:gd fmla="val 50000" name="adj"/>
              </a:avLst>
            </a:prstGeom>
            <a:solidFill>
              <a:srgbClr val="FFFFFF">
                <a:alpha val="196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7" name="Google Shape;197;p30"/>
            <p:cNvSpPr/>
            <p:nvPr/>
          </p:nvSpPr>
          <p:spPr>
            <a:xfrm rot="-5400000">
              <a:off x="150" y="1145825"/>
              <a:ext cx="3996600" cy="3996900"/>
            </a:xfrm>
            <a:prstGeom prst="diagStripe">
              <a:avLst>
                <a:gd fmla="val 58774" name="adj"/>
              </a:avLst>
            </a:prstGeom>
            <a:solidFill>
              <a:srgbClr val="FFFFFF">
                <a:alpha val="196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8" name="Google Shape;198;p30"/>
            <p:cNvSpPr/>
            <p:nvPr/>
          </p:nvSpPr>
          <p:spPr>
            <a:xfrm rot="-5400000">
              <a:off x="1646" y="-75"/>
              <a:ext cx="2299800" cy="2300100"/>
            </a:xfrm>
            <a:prstGeom prst="diagStripe">
              <a:avLst>
                <a:gd fmla="val 50000" name="adj"/>
              </a:avLst>
            </a:prstGeom>
            <a:solidFill>
              <a:srgbClr val="1D7AEC"/>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99" name="Google Shape;199;p30"/>
            <p:cNvSpPr/>
            <p:nvPr/>
          </p:nvSpPr>
          <p:spPr>
            <a:xfrm flipH="1">
              <a:off x="652821" y="590035"/>
              <a:ext cx="2300100" cy="2299800"/>
            </a:xfrm>
            <a:prstGeom prst="diagStripe">
              <a:avLst>
                <a:gd fmla="val 50000" name="adj"/>
              </a:avLst>
            </a:prstGeom>
            <a:solidFill>
              <a:schemeClr val="accen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gr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_1">
  <p:cSld name="TITLE_1">
    <p:spTree>
      <p:nvGrpSpPr>
        <p:cNvPr id="200" name="Shape 200"/>
        <p:cNvGrpSpPr/>
        <p:nvPr/>
      </p:nvGrpSpPr>
      <p:grpSpPr>
        <a:xfrm>
          <a:off x="0" y="0"/>
          <a:ext cx="0" cy="0"/>
          <a:chOff x="0" y="0"/>
          <a:chExt cx="0" cy="0"/>
        </a:xfrm>
      </p:grpSpPr>
      <p:sp>
        <p:nvSpPr>
          <p:cNvPr id="201" name="Google Shape;201;p31"/>
          <p:cNvSpPr txBox="1"/>
          <p:nvPr>
            <p:ph type="ctrTitle"/>
          </p:nvPr>
        </p:nvSpPr>
        <p:spPr>
          <a:xfrm>
            <a:off x="311708" y="744575"/>
            <a:ext cx="8520600" cy="2052600"/>
          </a:xfrm>
          <a:prstGeom prst="rect">
            <a:avLst/>
          </a:prstGeom>
          <a:noFill/>
          <a:ln>
            <a:noFill/>
          </a:ln>
        </p:spPr>
        <p:txBody>
          <a:bodyPr anchorCtr="0" anchor="b" bIns="25700" lIns="25700" spcFirstLastPara="1" rIns="25700" wrap="square" tIns="25700">
            <a:noAutofit/>
          </a:bodyPr>
          <a:lstStyle>
            <a:lvl1pPr lvl="0" rtl="0" algn="ctr">
              <a:lnSpc>
                <a:spcPct val="100000"/>
              </a:lnSpc>
              <a:spcBef>
                <a:spcPts val="0"/>
              </a:spcBef>
              <a:spcAft>
                <a:spcPts val="0"/>
              </a:spcAft>
              <a:buClr>
                <a:srgbClr val="491347"/>
              </a:buClr>
              <a:buSzPts val="2900"/>
              <a:buFont typeface="Avenir"/>
              <a:buNone/>
              <a:defRPr sz="3900"/>
            </a:lvl1pPr>
            <a:lvl2pPr lvl="1" rtl="0" algn="ctr">
              <a:lnSpc>
                <a:spcPct val="100000"/>
              </a:lnSpc>
              <a:spcBef>
                <a:spcPts val="0"/>
              </a:spcBef>
              <a:spcAft>
                <a:spcPts val="0"/>
              </a:spcAft>
              <a:buClr>
                <a:srgbClr val="491347"/>
              </a:buClr>
              <a:buSzPts val="2900"/>
              <a:buFont typeface="Avenir"/>
              <a:buNone/>
              <a:defRPr sz="3900"/>
            </a:lvl2pPr>
            <a:lvl3pPr lvl="2" rtl="0" algn="ctr">
              <a:lnSpc>
                <a:spcPct val="100000"/>
              </a:lnSpc>
              <a:spcBef>
                <a:spcPts val="0"/>
              </a:spcBef>
              <a:spcAft>
                <a:spcPts val="0"/>
              </a:spcAft>
              <a:buClr>
                <a:srgbClr val="491347"/>
              </a:buClr>
              <a:buSzPts val="2900"/>
              <a:buFont typeface="Avenir"/>
              <a:buNone/>
              <a:defRPr sz="3900"/>
            </a:lvl3pPr>
            <a:lvl4pPr lvl="3" rtl="0" algn="ctr">
              <a:lnSpc>
                <a:spcPct val="100000"/>
              </a:lnSpc>
              <a:spcBef>
                <a:spcPts val="0"/>
              </a:spcBef>
              <a:spcAft>
                <a:spcPts val="0"/>
              </a:spcAft>
              <a:buClr>
                <a:srgbClr val="491347"/>
              </a:buClr>
              <a:buSzPts val="2900"/>
              <a:buFont typeface="Avenir"/>
              <a:buNone/>
              <a:defRPr sz="3900"/>
            </a:lvl4pPr>
            <a:lvl5pPr lvl="4" rtl="0" algn="ctr">
              <a:lnSpc>
                <a:spcPct val="100000"/>
              </a:lnSpc>
              <a:spcBef>
                <a:spcPts val="0"/>
              </a:spcBef>
              <a:spcAft>
                <a:spcPts val="0"/>
              </a:spcAft>
              <a:buClr>
                <a:srgbClr val="491347"/>
              </a:buClr>
              <a:buSzPts val="2900"/>
              <a:buFont typeface="Avenir"/>
              <a:buNone/>
              <a:defRPr sz="3900"/>
            </a:lvl5pPr>
            <a:lvl6pPr lvl="5" rtl="0" algn="ctr">
              <a:lnSpc>
                <a:spcPct val="100000"/>
              </a:lnSpc>
              <a:spcBef>
                <a:spcPts val="0"/>
              </a:spcBef>
              <a:spcAft>
                <a:spcPts val="0"/>
              </a:spcAft>
              <a:buClr>
                <a:srgbClr val="491347"/>
              </a:buClr>
              <a:buSzPts val="2900"/>
              <a:buFont typeface="Avenir"/>
              <a:buNone/>
              <a:defRPr sz="3900"/>
            </a:lvl6pPr>
            <a:lvl7pPr lvl="6" rtl="0" algn="ctr">
              <a:lnSpc>
                <a:spcPct val="100000"/>
              </a:lnSpc>
              <a:spcBef>
                <a:spcPts val="0"/>
              </a:spcBef>
              <a:spcAft>
                <a:spcPts val="0"/>
              </a:spcAft>
              <a:buClr>
                <a:srgbClr val="491347"/>
              </a:buClr>
              <a:buSzPts val="2900"/>
              <a:buFont typeface="Avenir"/>
              <a:buNone/>
              <a:defRPr sz="3900"/>
            </a:lvl7pPr>
            <a:lvl8pPr lvl="7" rtl="0" algn="ctr">
              <a:lnSpc>
                <a:spcPct val="100000"/>
              </a:lnSpc>
              <a:spcBef>
                <a:spcPts val="0"/>
              </a:spcBef>
              <a:spcAft>
                <a:spcPts val="0"/>
              </a:spcAft>
              <a:buClr>
                <a:srgbClr val="491347"/>
              </a:buClr>
              <a:buSzPts val="2900"/>
              <a:buFont typeface="Avenir"/>
              <a:buNone/>
              <a:defRPr sz="3900"/>
            </a:lvl8pPr>
            <a:lvl9pPr lvl="8" rtl="0" algn="ctr">
              <a:lnSpc>
                <a:spcPct val="100000"/>
              </a:lnSpc>
              <a:spcBef>
                <a:spcPts val="0"/>
              </a:spcBef>
              <a:spcAft>
                <a:spcPts val="0"/>
              </a:spcAft>
              <a:buClr>
                <a:srgbClr val="491347"/>
              </a:buClr>
              <a:buSzPts val="2900"/>
              <a:buFont typeface="Avenir"/>
              <a:buNone/>
              <a:defRPr sz="3900"/>
            </a:lvl9pPr>
          </a:lstStyle>
          <a:p/>
        </p:txBody>
      </p:sp>
      <p:sp>
        <p:nvSpPr>
          <p:cNvPr id="202" name="Google Shape;202;p31"/>
          <p:cNvSpPr txBox="1"/>
          <p:nvPr>
            <p:ph idx="1" type="subTitle"/>
          </p:nvPr>
        </p:nvSpPr>
        <p:spPr>
          <a:xfrm>
            <a:off x="311700" y="2834125"/>
            <a:ext cx="8520600" cy="792600"/>
          </a:xfrm>
          <a:prstGeom prst="rect">
            <a:avLst/>
          </a:prstGeom>
          <a:noFill/>
          <a:ln>
            <a:noFill/>
          </a:ln>
        </p:spPr>
        <p:txBody>
          <a:bodyPr anchorCtr="0" anchor="t" bIns="25700" lIns="25700" spcFirstLastPara="1" rIns="25700" wrap="square" tIns="25700">
            <a:noAutofit/>
          </a:bodyPr>
          <a:lstStyle>
            <a:lvl1pPr lvl="0" rtl="0" algn="ctr">
              <a:lnSpc>
                <a:spcPct val="100000"/>
              </a:lnSpc>
              <a:spcBef>
                <a:spcPts val="0"/>
              </a:spcBef>
              <a:spcAft>
                <a:spcPts val="0"/>
              </a:spcAft>
              <a:buClr>
                <a:srgbClr val="000000"/>
              </a:buClr>
              <a:buSzPts val="1600"/>
              <a:buFont typeface="Avenir"/>
              <a:buNone/>
              <a:defRPr sz="2100"/>
            </a:lvl1pPr>
            <a:lvl2pPr lvl="1" rtl="0" algn="ctr">
              <a:lnSpc>
                <a:spcPct val="100000"/>
              </a:lnSpc>
              <a:spcBef>
                <a:spcPts val="0"/>
              </a:spcBef>
              <a:spcAft>
                <a:spcPts val="0"/>
              </a:spcAft>
              <a:buClr>
                <a:srgbClr val="000000"/>
              </a:buClr>
              <a:buSzPts val="1600"/>
              <a:buFont typeface="Avenir"/>
              <a:buNone/>
              <a:defRPr sz="2100"/>
            </a:lvl2pPr>
            <a:lvl3pPr lvl="2" rtl="0" algn="ctr">
              <a:lnSpc>
                <a:spcPct val="100000"/>
              </a:lnSpc>
              <a:spcBef>
                <a:spcPts val="0"/>
              </a:spcBef>
              <a:spcAft>
                <a:spcPts val="0"/>
              </a:spcAft>
              <a:buClr>
                <a:srgbClr val="000000"/>
              </a:buClr>
              <a:buSzPts val="1600"/>
              <a:buFont typeface="Avenir"/>
              <a:buNone/>
              <a:defRPr sz="2100"/>
            </a:lvl3pPr>
            <a:lvl4pPr lvl="3" rtl="0" algn="ctr">
              <a:lnSpc>
                <a:spcPct val="100000"/>
              </a:lnSpc>
              <a:spcBef>
                <a:spcPts val="0"/>
              </a:spcBef>
              <a:spcAft>
                <a:spcPts val="0"/>
              </a:spcAft>
              <a:buClr>
                <a:srgbClr val="000000"/>
              </a:buClr>
              <a:buSzPts val="1600"/>
              <a:buFont typeface="Avenir"/>
              <a:buNone/>
              <a:defRPr sz="2100"/>
            </a:lvl4pPr>
            <a:lvl5pPr lvl="4" rtl="0" algn="ctr">
              <a:lnSpc>
                <a:spcPct val="100000"/>
              </a:lnSpc>
              <a:spcBef>
                <a:spcPts val="0"/>
              </a:spcBef>
              <a:spcAft>
                <a:spcPts val="0"/>
              </a:spcAft>
              <a:buClr>
                <a:srgbClr val="000000"/>
              </a:buClr>
              <a:buSzPts val="1600"/>
              <a:buFont typeface="Avenir"/>
              <a:buNone/>
              <a:defRPr sz="2100"/>
            </a:lvl5pPr>
            <a:lvl6pPr lvl="5" rtl="0" algn="ctr">
              <a:lnSpc>
                <a:spcPct val="100000"/>
              </a:lnSpc>
              <a:spcBef>
                <a:spcPts val="0"/>
              </a:spcBef>
              <a:spcAft>
                <a:spcPts val="0"/>
              </a:spcAft>
              <a:buClr>
                <a:srgbClr val="000000"/>
              </a:buClr>
              <a:buSzPts val="1600"/>
              <a:buFont typeface="Avenir"/>
              <a:buNone/>
              <a:defRPr sz="2100"/>
            </a:lvl6pPr>
            <a:lvl7pPr lvl="6" rtl="0" algn="ctr">
              <a:lnSpc>
                <a:spcPct val="100000"/>
              </a:lnSpc>
              <a:spcBef>
                <a:spcPts val="0"/>
              </a:spcBef>
              <a:spcAft>
                <a:spcPts val="0"/>
              </a:spcAft>
              <a:buClr>
                <a:srgbClr val="000000"/>
              </a:buClr>
              <a:buSzPts val="1600"/>
              <a:buFont typeface="Avenir"/>
              <a:buNone/>
              <a:defRPr sz="2100"/>
            </a:lvl7pPr>
            <a:lvl8pPr lvl="7" rtl="0" algn="ctr">
              <a:lnSpc>
                <a:spcPct val="100000"/>
              </a:lnSpc>
              <a:spcBef>
                <a:spcPts val="0"/>
              </a:spcBef>
              <a:spcAft>
                <a:spcPts val="0"/>
              </a:spcAft>
              <a:buClr>
                <a:srgbClr val="000000"/>
              </a:buClr>
              <a:buSzPts val="1600"/>
              <a:buFont typeface="Avenir"/>
              <a:buNone/>
              <a:defRPr sz="2100"/>
            </a:lvl8pPr>
            <a:lvl9pPr lvl="8" rtl="0" algn="ctr">
              <a:lnSpc>
                <a:spcPct val="100000"/>
              </a:lnSpc>
              <a:spcBef>
                <a:spcPts val="0"/>
              </a:spcBef>
              <a:spcAft>
                <a:spcPts val="0"/>
              </a:spcAft>
              <a:buClr>
                <a:srgbClr val="000000"/>
              </a:buClr>
              <a:buSzPts val="1600"/>
              <a:buFont typeface="Avenir"/>
              <a:buNone/>
              <a:defRPr sz="2100"/>
            </a:lvl9pPr>
          </a:lstStyle>
          <a:p/>
        </p:txBody>
      </p:sp>
      <p:sp>
        <p:nvSpPr>
          <p:cNvPr id="203" name="Google Shape;203;p31"/>
          <p:cNvSpPr txBox="1"/>
          <p:nvPr>
            <p:ph idx="12" type="sldNum"/>
          </p:nvPr>
        </p:nvSpPr>
        <p:spPr>
          <a:xfrm>
            <a:off x="8839341" y="4807775"/>
            <a:ext cx="209700" cy="241200"/>
          </a:xfrm>
          <a:prstGeom prst="rect">
            <a:avLst/>
          </a:prstGeom>
          <a:noFill/>
          <a:ln>
            <a:noFill/>
          </a:ln>
        </p:spPr>
        <p:txBody>
          <a:bodyPr anchorCtr="0" anchor="ctr" bIns="34250" lIns="34250" spcFirstLastPara="1" rIns="34250" wrap="square" tIns="34250">
            <a:noAutofit/>
          </a:bodyPr>
          <a:lstStyle>
            <a:lvl1pPr indent="0" lvl="0" marL="0" marR="0" rtl="0" algn="r">
              <a:lnSpc>
                <a:spcPct val="100000"/>
              </a:lnSpc>
              <a:spcBef>
                <a:spcPts val="0"/>
              </a:spcBef>
              <a:spcAft>
                <a:spcPts val="0"/>
              </a:spcAft>
              <a:buClr>
                <a:srgbClr val="7F7F7F"/>
              </a:buClr>
              <a:buSzPts val="800"/>
              <a:buFont typeface="Avenir"/>
              <a:buNone/>
              <a:defRPr b="1" i="0" sz="900" u="none" cap="none" strike="noStrike">
                <a:solidFill>
                  <a:srgbClr val="7F7F7F"/>
                </a:solidFill>
                <a:latin typeface="DM Sans"/>
                <a:ea typeface="DM Sans"/>
                <a:cs typeface="DM Sans"/>
                <a:sym typeface="DM Sans"/>
              </a:defRPr>
            </a:lvl1pPr>
            <a:lvl2pPr indent="0" lvl="1" marL="0" marR="0" rtl="0" algn="r">
              <a:lnSpc>
                <a:spcPct val="100000"/>
              </a:lnSpc>
              <a:spcBef>
                <a:spcPts val="0"/>
              </a:spcBef>
              <a:spcAft>
                <a:spcPts val="0"/>
              </a:spcAft>
              <a:buClr>
                <a:srgbClr val="7F7F7F"/>
              </a:buClr>
              <a:buSzPts val="800"/>
              <a:buFont typeface="Avenir"/>
              <a:buNone/>
              <a:defRPr b="1" i="0" sz="900" u="none" cap="none" strike="noStrike">
                <a:solidFill>
                  <a:srgbClr val="7F7F7F"/>
                </a:solidFill>
                <a:latin typeface="DM Sans"/>
                <a:ea typeface="DM Sans"/>
                <a:cs typeface="DM Sans"/>
                <a:sym typeface="DM Sans"/>
              </a:defRPr>
            </a:lvl2pPr>
            <a:lvl3pPr indent="0" lvl="2" marL="0" marR="0" rtl="0" algn="r">
              <a:lnSpc>
                <a:spcPct val="100000"/>
              </a:lnSpc>
              <a:spcBef>
                <a:spcPts val="0"/>
              </a:spcBef>
              <a:spcAft>
                <a:spcPts val="0"/>
              </a:spcAft>
              <a:buClr>
                <a:srgbClr val="7F7F7F"/>
              </a:buClr>
              <a:buSzPts val="800"/>
              <a:buFont typeface="Avenir"/>
              <a:buNone/>
              <a:defRPr b="1" i="0" sz="900" u="none" cap="none" strike="noStrike">
                <a:solidFill>
                  <a:srgbClr val="7F7F7F"/>
                </a:solidFill>
                <a:latin typeface="DM Sans"/>
                <a:ea typeface="DM Sans"/>
                <a:cs typeface="DM Sans"/>
                <a:sym typeface="DM Sans"/>
              </a:defRPr>
            </a:lvl3pPr>
            <a:lvl4pPr indent="0" lvl="3" marL="0" marR="0" rtl="0" algn="r">
              <a:lnSpc>
                <a:spcPct val="100000"/>
              </a:lnSpc>
              <a:spcBef>
                <a:spcPts val="0"/>
              </a:spcBef>
              <a:spcAft>
                <a:spcPts val="0"/>
              </a:spcAft>
              <a:buClr>
                <a:srgbClr val="7F7F7F"/>
              </a:buClr>
              <a:buSzPts val="800"/>
              <a:buFont typeface="Avenir"/>
              <a:buNone/>
              <a:defRPr b="1" i="0" sz="900" u="none" cap="none" strike="noStrike">
                <a:solidFill>
                  <a:srgbClr val="7F7F7F"/>
                </a:solidFill>
                <a:latin typeface="DM Sans"/>
                <a:ea typeface="DM Sans"/>
                <a:cs typeface="DM Sans"/>
                <a:sym typeface="DM Sans"/>
              </a:defRPr>
            </a:lvl4pPr>
            <a:lvl5pPr indent="0" lvl="4" marL="0" marR="0" rtl="0" algn="r">
              <a:lnSpc>
                <a:spcPct val="100000"/>
              </a:lnSpc>
              <a:spcBef>
                <a:spcPts val="0"/>
              </a:spcBef>
              <a:spcAft>
                <a:spcPts val="0"/>
              </a:spcAft>
              <a:buClr>
                <a:srgbClr val="7F7F7F"/>
              </a:buClr>
              <a:buSzPts val="800"/>
              <a:buFont typeface="Avenir"/>
              <a:buNone/>
              <a:defRPr b="1" i="0" sz="900" u="none" cap="none" strike="noStrike">
                <a:solidFill>
                  <a:srgbClr val="7F7F7F"/>
                </a:solidFill>
                <a:latin typeface="DM Sans"/>
                <a:ea typeface="DM Sans"/>
                <a:cs typeface="DM Sans"/>
                <a:sym typeface="DM Sans"/>
              </a:defRPr>
            </a:lvl5pPr>
            <a:lvl6pPr indent="0" lvl="5" marL="0" marR="0" rtl="0" algn="r">
              <a:lnSpc>
                <a:spcPct val="100000"/>
              </a:lnSpc>
              <a:spcBef>
                <a:spcPts val="0"/>
              </a:spcBef>
              <a:spcAft>
                <a:spcPts val="0"/>
              </a:spcAft>
              <a:buClr>
                <a:srgbClr val="7F7F7F"/>
              </a:buClr>
              <a:buSzPts val="800"/>
              <a:buFont typeface="Avenir"/>
              <a:buNone/>
              <a:defRPr b="1" i="0" sz="900" u="none" cap="none" strike="noStrike">
                <a:solidFill>
                  <a:srgbClr val="7F7F7F"/>
                </a:solidFill>
                <a:latin typeface="DM Sans"/>
                <a:ea typeface="DM Sans"/>
                <a:cs typeface="DM Sans"/>
                <a:sym typeface="DM Sans"/>
              </a:defRPr>
            </a:lvl6pPr>
            <a:lvl7pPr indent="0" lvl="6" marL="0" marR="0" rtl="0" algn="r">
              <a:lnSpc>
                <a:spcPct val="100000"/>
              </a:lnSpc>
              <a:spcBef>
                <a:spcPts val="0"/>
              </a:spcBef>
              <a:spcAft>
                <a:spcPts val="0"/>
              </a:spcAft>
              <a:buClr>
                <a:srgbClr val="7F7F7F"/>
              </a:buClr>
              <a:buSzPts val="800"/>
              <a:buFont typeface="Avenir"/>
              <a:buNone/>
              <a:defRPr b="1" i="0" sz="900" u="none" cap="none" strike="noStrike">
                <a:solidFill>
                  <a:srgbClr val="7F7F7F"/>
                </a:solidFill>
                <a:latin typeface="DM Sans"/>
                <a:ea typeface="DM Sans"/>
                <a:cs typeface="DM Sans"/>
                <a:sym typeface="DM Sans"/>
              </a:defRPr>
            </a:lvl7pPr>
            <a:lvl8pPr indent="0" lvl="7" marL="0" marR="0" rtl="0" algn="r">
              <a:lnSpc>
                <a:spcPct val="100000"/>
              </a:lnSpc>
              <a:spcBef>
                <a:spcPts val="0"/>
              </a:spcBef>
              <a:spcAft>
                <a:spcPts val="0"/>
              </a:spcAft>
              <a:buClr>
                <a:srgbClr val="7F7F7F"/>
              </a:buClr>
              <a:buSzPts val="800"/>
              <a:buFont typeface="Avenir"/>
              <a:buNone/>
              <a:defRPr b="1" i="0" sz="900" u="none" cap="none" strike="noStrike">
                <a:solidFill>
                  <a:srgbClr val="7F7F7F"/>
                </a:solidFill>
                <a:latin typeface="DM Sans"/>
                <a:ea typeface="DM Sans"/>
                <a:cs typeface="DM Sans"/>
                <a:sym typeface="DM Sans"/>
              </a:defRPr>
            </a:lvl8pPr>
            <a:lvl9pPr indent="0" lvl="8" marL="0" marR="0" rtl="0" algn="r">
              <a:lnSpc>
                <a:spcPct val="100000"/>
              </a:lnSpc>
              <a:spcBef>
                <a:spcPts val="0"/>
              </a:spcBef>
              <a:spcAft>
                <a:spcPts val="0"/>
              </a:spcAft>
              <a:buClr>
                <a:srgbClr val="7F7F7F"/>
              </a:buClr>
              <a:buSzPts val="800"/>
              <a:buFont typeface="Avenir"/>
              <a:buNone/>
              <a:defRPr b="1" i="0" sz="900" u="none" cap="none" strike="noStrike">
                <a:solidFill>
                  <a:srgbClr val="7F7F7F"/>
                </a:solidFill>
                <a:latin typeface="DM Sans"/>
                <a:ea typeface="DM Sans"/>
                <a:cs typeface="DM Sans"/>
                <a:sym typeface="DM Sans"/>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bg>
      <p:bgPr>
        <a:solidFill>
          <a:srgbClr val="FFFFFF"/>
        </a:solidFill>
      </p:bgPr>
    </p:bg>
    <p:spTree>
      <p:nvGrpSpPr>
        <p:cNvPr id="209" name="Shape 209"/>
        <p:cNvGrpSpPr/>
        <p:nvPr/>
      </p:nvGrpSpPr>
      <p:grpSpPr>
        <a:xfrm>
          <a:off x="0" y="0"/>
          <a:ext cx="0" cy="0"/>
          <a:chOff x="0" y="0"/>
          <a:chExt cx="0" cy="0"/>
        </a:xfrm>
      </p:grpSpPr>
      <p:pic>
        <p:nvPicPr>
          <p:cNvPr id="210" name="Google Shape;210;p33"/>
          <p:cNvPicPr preferRelativeResize="0"/>
          <p:nvPr/>
        </p:nvPicPr>
        <p:blipFill rotWithShape="1">
          <a:blip r:embed="rId2">
            <a:alphaModFix amt="64000"/>
          </a:blip>
          <a:srcRect b="1468" l="9242" r="4140" t="0"/>
          <a:stretch/>
        </p:blipFill>
        <p:spPr>
          <a:xfrm rot="10800000">
            <a:off x="-19048" y="-9524"/>
            <a:ext cx="9163049" cy="5172074"/>
          </a:xfrm>
          <a:prstGeom prst="rect">
            <a:avLst/>
          </a:prstGeom>
          <a:noFill/>
          <a:ln>
            <a:noFill/>
          </a:ln>
        </p:spPr>
      </p:pic>
      <p:sp>
        <p:nvSpPr>
          <p:cNvPr id="211" name="Google Shape;211;p33"/>
          <p:cNvSpPr txBox="1"/>
          <p:nvPr>
            <p:ph type="title"/>
          </p:nvPr>
        </p:nvSpPr>
        <p:spPr>
          <a:xfrm>
            <a:off x="311700" y="794225"/>
            <a:ext cx="4378200" cy="841800"/>
          </a:xfrm>
          <a:prstGeom prst="rect">
            <a:avLst/>
          </a:prstGeom>
          <a:noFill/>
          <a:ln>
            <a:noFill/>
          </a:ln>
        </p:spPr>
        <p:txBody>
          <a:bodyPr anchorCtr="0" anchor="ctr" bIns="68575" lIns="68575" spcFirstLastPara="1" rIns="68575" wrap="square" tIns="68575">
            <a:noAutofit/>
          </a:bodyPr>
          <a:lstStyle>
            <a:lvl1pPr lvl="0" rtl="0" algn="l">
              <a:lnSpc>
                <a:spcPct val="100000"/>
              </a:lnSpc>
              <a:spcBef>
                <a:spcPts val="0"/>
              </a:spcBef>
              <a:spcAft>
                <a:spcPts val="0"/>
              </a:spcAft>
              <a:buClr>
                <a:schemeClr val="lt1"/>
              </a:buClr>
              <a:buSzPts val="2400"/>
              <a:buFont typeface="DM Sans"/>
              <a:buNone/>
              <a:defRPr b="0" i="0" sz="3200">
                <a:solidFill>
                  <a:srgbClr val="5A7EA4"/>
                </a:solidFill>
                <a:latin typeface="DM Sans"/>
                <a:ea typeface="DM Sans"/>
                <a:cs typeface="DM Sans"/>
                <a:sym typeface="DM Sans"/>
              </a:defRPr>
            </a:lvl1pPr>
            <a:lvl2pPr lvl="1" rtl="0" algn="ctr">
              <a:lnSpc>
                <a:spcPct val="100000"/>
              </a:lnSpc>
              <a:spcBef>
                <a:spcPts val="0"/>
              </a:spcBef>
              <a:spcAft>
                <a:spcPts val="0"/>
              </a:spcAft>
              <a:buSzPts val="2400"/>
              <a:buNone/>
              <a:defRPr sz="3200"/>
            </a:lvl2pPr>
            <a:lvl3pPr lvl="2" rtl="0" algn="ctr">
              <a:lnSpc>
                <a:spcPct val="100000"/>
              </a:lnSpc>
              <a:spcBef>
                <a:spcPts val="0"/>
              </a:spcBef>
              <a:spcAft>
                <a:spcPts val="0"/>
              </a:spcAft>
              <a:buSzPts val="2400"/>
              <a:buNone/>
              <a:defRPr sz="3200"/>
            </a:lvl3pPr>
            <a:lvl4pPr lvl="3" rtl="0" algn="ctr">
              <a:lnSpc>
                <a:spcPct val="100000"/>
              </a:lnSpc>
              <a:spcBef>
                <a:spcPts val="0"/>
              </a:spcBef>
              <a:spcAft>
                <a:spcPts val="0"/>
              </a:spcAft>
              <a:buSzPts val="2400"/>
              <a:buNone/>
              <a:defRPr sz="3200"/>
            </a:lvl4pPr>
            <a:lvl5pPr lvl="4" rtl="0" algn="ctr">
              <a:lnSpc>
                <a:spcPct val="100000"/>
              </a:lnSpc>
              <a:spcBef>
                <a:spcPts val="0"/>
              </a:spcBef>
              <a:spcAft>
                <a:spcPts val="0"/>
              </a:spcAft>
              <a:buSzPts val="2400"/>
              <a:buNone/>
              <a:defRPr sz="3200"/>
            </a:lvl5pPr>
            <a:lvl6pPr lvl="5" rtl="0" algn="ctr">
              <a:lnSpc>
                <a:spcPct val="100000"/>
              </a:lnSpc>
              <a:spcBef>
                <a:spcPts val="0"/>
              </a:spcBef>
              <a:spcAft>
                <a:spcPts val="0"/>
              </a:spcAft>
              <a:buSzPts val="2400"/>
              <a:buNone/>
              <a:defRPr sz="3200"/>
            </a:lvl6pPr>
            <a:lvl7pPr lvl="6" rtl="0" algn="ctr">
              <a:lnSpc>
                <a:spcPct val="100000"/>
              </a:lnSpc>
              <a:spcBef>
                <a:spcPts val="0"/>
              </a:spcBef>
              <a:spcAft>
                <a:spcPts val="0"/>
              </a:spcAft>
              <a:buSzPts val="2400"/>
              <a:buNone/>
              <a:defRPr sz="3200"/>
            </a:lvl7pPr>
            <a:lvl8pPr lvl="7" rtl="0" algn="ctr">
              <a:lnSpc>
                <a:spcPct val="100000"/>
              </a:lnSpc>
              <a:spcBef>
                <a:spcPts val="0"/>
              </a:spcBef>
              <a:spcAft>
                <a:spcPts val="0"/>
              </a:spcAft>
              <a:buSzPts val="2400"/>
              <a:buNone/>
              <a:defRPr sz="3200"/>
            </a:lvl8pPr>
            <a:lvl9pPr lvl="8" rtl="0" algn="ctr">
              <a:lnSpc>
                <a:spcPct val="100000"/>
              </a:lnSpc>
              <a:spcBef>
                <a:spcPts val="0"/>
              </a:spcBef>
              <a:spcAft>
                <a:spcPts val="0"/>
              </a:spcAft>
              <a:buSzPts val="2400"/>
              <a:buNone/>
              <a:defRPr sz="3200"/>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1 paragraph">
  <p:cSld name="Basic 1 paragraph">
    <p:spTree>
      <p:nvGrpSpPr>
        <p:cNvPr id="35" name="Shape 35"/>
        <p:cNvGrpSpPr/>
        <p:nvPr/>
      </p:nvGrpSpPr>
      <p:grpSpPr>
        <a:xfrm>
          <a:off x="0" y="0"/>
          <a:ext cx="0" cy="0"/>
          <a:chOff x="0" y="0"/>
          <a:chExt cx="0" cy="0"/>
        </a:xfrm>
      </p:grpSpPr>
      <p:sp>
        <p:nvSpPr>
          <p:cNvPr id="36" name="Google Shape;36;p4"/>
          <p:cNvSpPr txBox="1"/>
          <p:nvPr>
            <p:ph idx="12" type="sldNum"/>
          </p:nvPr>
        </p:nvSpPr>
        <p:spPr>
          <a:xfrm>
            <a:off x="226714" y="4804181"/>
            <a:ext cx="118200" cy="112500"/>
          </a:xfrm>
          <a:prstGeom prst="rect">
            <a:avLst/>
          </a:prstGeom>
          <a:noFill/>
          <a:ln>
            <a:noFill/>
          </a:ln>
        </p:spPr>
        <p:txBody>
          <a:bodyPr anchorCtr="0" anchor="t" bIns="19050" lIns="19050" spcFirstLastPara="1" rIns="19050" wrap="square" tIns="19050">
            <a:noAutofit/>
          </a:bodyPr>
          <a:lstStyle>
            <a:lvl1pPr indent="0" lvl="0" marL="0" marR="0" algn="ctr">
              <a:lnSpc>
                <a:spcPct val="100000"/>
              </a:lnSpc>
              <a:spcBef>
                <a:spcPts val="0"/>
              </a:spcBef>
              <a:spcAft>
                <a:spcPts val="0"/>
              </a:spcAft>
              <a:buClr>
                <a:srgbClr val="4189D4"/>
              </a:buClr>
              <a:buSzPts val="500"/>
              <a:buFont typeface="Ubuntu"/>
              <a:buNone/>
              <a:defRPr b="0" i="0" sz="500" u="none" cap="none" strike="noStrike">
                <a:solidFill>
                  <a:srgbClr val="4189D4"/>
                </a:solidFill>
                <a:latin typeface="Ubuntu"/>
                <a:ea typeface="Ubuntu"/>
                <a:cs typeface="Ubuntu"/>
                <a:sym typeface="Ubuntu"/>
              </a:defRPr>
            </a:lvl1pPr>
            <a:lvl2pPr indent="0" lvl="1" marL="0" marR="0" algn="ctr">
              <a:lnSpc>
                <a:spcPct val="100000"/>
              </a:lnSpc>
              <a:spcBef>
                <a:spcPts val="0"/>
              </a:spcBef>
              <a:spcAft>
                <a:spcPts val="0"/>
              </a:spcAft>
              <a:buClr>
                <a:srgbClr val="4189D4"/>
              </a:buClr>
              <a:buSzPts val="500"/>
              <a:buFont typeface="Ubuntu"/>
              <a:buNone/>
              <a:defRPr b="0" i="0" sz="500" u="none" cap="none" strike="noStrike">
                <a:solidFill>
                  <a:srgbClr val="4189D4"/>
                </a:solidFill>
                <a:latin typeface="Ubuntu"/>
                <a:ea typeface="Ubuntu"/>
                <a:cs typeface="Ubuntu"/>
                <a:sym typeface="Ubuntu"/>
              </a:defRPr>
            </a:lvl2pPr>
            <a:lvl3pPr indent="0" lvl="2" marL="0" marR="0" algn="ctr">
              <a:lnSpc>
                <a:spcPct val="100000"/>
              </a:lnSpc>
              <a:spcBef>
                <a:spcPts val="0"/>
              </a:spcBef>
              <a:spcAft>
                <a:spcPts val="0"/>
              </a:spcAft>
              <a:buClr>
                <a:srgbClr val="4189D4"/>
              </a:buClr>
              <a:buSzPts val="500"/>
              <a:buFont typeface="Ubuntu"/>
              <a:buNone/>
              <a:defRPr b="0" i="0" sz="500" u="none" cap="none" strike="noStrike">
                <a:solidFill>
                  <a:srgbClr val="4189D4"/>
                </a:solidFill>
                <a:latin typeface="Ubuntu"/>
                <a:ea typeface="Ubuntu"/>
                <a:cs typeface="Ubuntu"/>
                <a:sym typeface="Ubuntu"/>
              </a:defRPr>
            </a:lvl3pPr>
            <a:lvl4pPr indent="0" lvl="3" marL="0" marR="0" algn="ctr">
              <a:lnSpc>
                <a:spcPct val="100000"/>
              </a:lnSpc>
              <a:spcBef>
                <a:spcPts val="0"/>
              </a:spcBef>
              <a:spcAft>
                <a:spcPts val="0"/>
              </a:spcAft>
              <a:buClr>
                <a:srgbClr val="4189D4"/>
              </a:buClr>
              <a:buSzPts val="500"/>
              <a:buFont typeface="Ubuntu"/>
              <a:buNone/>
              <a:defRPr b="0" i="0" sz="500" u="none" cap="none" strike="noStrike">
                <a:solidFill>
                  <a:srgbClr val="4189D4"/>
                </a:solidFill>
                <a:latin typeface="Ubuntu"/>
                <a:ea typeface="Ubuntu"/>
                <a:cs typeface="Ubuntu"/>
                <a:sym typeface="Ubuntu"/>
              </a:defRPr>
            </a:lvl4pPr>
            <a:lvl5pPr indent="0" lvl="4" marL="0" marR="0" algn="ctr">
              <a:lnSpc>
                <a:spcPct val="100000"/>
              </a:lnSpc>
              <a:spcBef>
                <a:spcPts val="0"/>
              </a:spcBef>
              <a:spcAft>
                <a:spcPts val="0"/>
              </a:spcAft>
              <a:buClr>
                <a:srgbClr val="4189D4"/>
              </a:buClr>
              <a:buSzPts val="500"/>
              <a:buFont typeface="Ubuntu"/>
              <a:buNone/>
              <a:defRPr b="0" i="0" sz="500" u="none" cap="none" strike="noStrike">
                <a:solidFill>
                  <a:srgbClr val="4189D4"/>
                </a:solidFill>
                <a:latin typeface="Ubuntu"/>
                <a:ea typeface="Ubuntu"/>
                <a:cs typeface="Ubuntu"/>
                <a:sym typeface="Ubuntu"/>
              </a:defRPr>
            </a:lvl5pPr>
            <a:lvl6pPr indent="0" lvl="5" marL="0" marR="0" algn="ctr">
              <a:lnSpc>
                <a:spcPct val="100000"/>
              </a:lnSpc>
              <a:spcBef>
                <a:spcPts val="0"/>
              </a:spcBef>
              <a:spcAft>
                <a:spcPts val="0"/>
              </a:spcAft>
              <a:buClr>
                <a:srgbClr val="4189D4"/>
              </a:buClr>
              <a:buSzPts val="500"/>
              <a:buFont typeface="Ubuntu"/>
              <a:buNone/>
              <a:defRPr b="0" i="0" sz="500" u="none" cap="none" strike="noStrike">
                <a:solidFill>
                  <a:srgbClr val="4189D4"/>
                </a:solidFill>
                <a:latin typeface="Ubuntu"/>
                <a:ea typeface="Ubuntu"/>
                <a:cs typeface="Ubuntu"/>
                <a:sym typeface="Ubuntu"/>
              </a:defRPr>
            </a:lvl6pPr>
            <a:lvl7pPr indent="0" lvl="6" marL="0" marR="0" algn="ctr">
              <a:lnSpc>
                <a:spcPct val="100000"/>
              </a:lnSpc>
              <a:spcBef>
                <a:spcPts val="0"/>
              </a:spcBef>
              <a:spcAft>
                <a:spcPts val="0"/>
              </a:spcAft>
              <a:buClr>
                <a:srgbClr val="4189D4"/>
              </a:buClr>
              <a:buSzPts val="500"/>
              <a:buFont typeface="Ubuntu"/>
              <a:buNone/>
              <a:defRPr b="0" i="0" sz="500" u="none" cap="none" strike="noStrike">
                <a:solidFill>
                  <a:srgbClr val="4189D4"/>
                </a:solidFill>
                <a:latin typeface="Ubuntu"/>
                <a:ea typeface="Ubuntu"/>
                <a:cs typeface="Ubuntu"/>
                <a:sym typeface="Ubuntu"/>
              </a:defRPr>
            </a:lvl7pPr>
            <a:lvl8pPr indent="0" lvl="7" marL="0" marR="0" algn="ctr">
              <a:lnSpc>
                <a:spcPct val="100000"/>
              </a:lnSpc>
              <a:spcBef>
                <a:spcPts val="0"/>
              </a:spcBef>
              <a:spcAft>
                <a:spcPts val="0"/>
              </a:spcAft>
              <a:buClr>
                <a:srgbClr val="4189D4"/>
              </a:buClr>
              <a:buSzPts val="500"/>
              <a:buFont typeface="Ubuntu"/>
              <a:buNone/>
              <a:defRPr b="0" i="0" sz="500" u="none" cap="none" strike="noStrike">
                <a:solidFill>
                  <a:srgbClr val="4189D4"/>
                </a:solidFill>
                <a:latin typeface="Ubuntu"/>
                <a:ea typeface="Ubuntu"/>
                <a:cs typeface="Ubuntu"/>
                <a:sym typeface="Ubuntu"/>
              </a:defRPr>
            </a:lvl8pPr>
            <a:lvl9pPr indent="0" lvl="8" marL="0" marR="0" algn="ctr">
              <a:lnSpc>
                <a:spcPct val="100000"/>
              </a:lnSpc>
              <a:spcBef>
                <a:spcPts val="0"/>
              </a:spcBef>
              <a:spcAft>
                <a:spcPts val="0"/>
              </a:spcAft>
              <a:buClr>
                <a:srgbClr val="4189D4"/>
              </a:buClr>
              <a:buSzPts val="500"/>
              <a:buFont typeface="Ubuntu"/>
              <a:buNone/>
              <a:defRPr b="0" i="0" sz="500" u="none" cap="none" strike="noStrike">
                <a:solidFill>
                  <a:srgbClr val="4189D4"/>
                </a:solidFill>
                <a:latin typeface="Ubuntu"/>
                <a:ea typeface="Ubuntu"/>
                <a:cs typeface="Ubuntu"/>
                <a:sym typeface="Ubuntu"/>
              </a:defRPr>
            </a:lvl9pPr>
          </a:lstStyle>
          <a:p>
            <a:pPr indent="0" lvl="0" marL="0" rtl="0" algn="ctr">
              <a:spcBef>
                <a:spcPts val="0"/>
              </a:spcBef>
              <a:spcAft>
                <a:spcPts val="0"/>
              </a:spcAft>
              <a:buNone/>
            </a:pPr>
            <a:fld id="{00000000-1234-1234-1234-123412341234}" type="slidenum">
              <a:rPr lang="en"/>
              <a:t>‹#›</a:t>
            </a:fld>
            <a:endParaRPr>
              <a:solidFill>
                <a:srgbClr val="674EA7"/>
              </a:solidFill>
              <a:latin typeface="DM Sans"/>
              <a:ea typeface="DM Sans"/>
              <a:cs typeface="DM Sans"/>
              <a:sym typeface="DM Sans"/>
            </a:endParaRPr>
          </a:p>
        </p:txBody>
      </p:sp>
      <p:sp>
        <p:nvSpPr>
          <p:cNvPr id="37" name="Google Shape;37;p4"/>
          <p:cNvSpPr txBox="1"/>
          <p:nvPr>
            <p:ph idx="1" type="body"/>
          </p:nvPr>
        </p:nvSpPr>
        <p:spPr>
          <a:xfrm>
            <a:off x="571500" y="514350"/>
            <a:ext cx="3714900" cy="4199700"/>
          </a:xfrm>
          <a:prstGeom prst="rect">
            <a:avLst/>
          </a:prstGeom>
          <a:noFill/>
          <a:ln>
            <a:noFill/>
          </a:ln>
        </p:spPr>
        <p:txBody>
          <a:bodyPr anchorCtr="0" anchor="t" bIns="19050" lIns="19050" spcFirstLastPara="1" rIns="19050" wrap="square" tIns="19050">
            <a:noAutofit/>
          </a:bodyPr>
          <a:lstStyle>
            <a:lvl1pPr indent="-298450" lvl="0" marL="4572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1pPr>
            <a:lvl2pPr indent="-298450" lvl="1" marL="9144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2pPr>
            <a:lvl3pPr indent="-298450" lvl="2" marL="13716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3pPr>
            <a:lvl4pPr indent="-298450" lvl="3" marL="18288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4pPr>
            <a:lvl5pPr indent="-298450" lvl="4" marL="22860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5pPr>
            <a:lvl6pPr indent="-298450" lvl="5" marL="27432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6pPr>
            <a:lvl7pPr indent="-298450" lvl="6" marL="32004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7pPr>
            <a:lvl8pPr indent="-298450" lvl="7" marL="36576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8pPr>
            <a:lvl9pPr indent="-298450" lvl="8" marL="41148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9pPr>
          </a:lstStyle>
          <a:p/>
        </p:txBody>
      </p:sp>
      <p:sp>
        <p:nvSpPr>
          <p:cNvPr id="38" name="Google Shape;38;p4"/>
          <p:cNvSpPr txBox="1"/>
          <p:nvPr>
            <p:ph idx="2" type="body"/>
          </p:nvPr>
        </p:nvSpPr>
        <p:spPr>
          <a:xfrm>
            <a:off x="559506" y="4804181"/>
            <a:ext cx="1029000" cy="112500"/>
          </a:xfrm>
          <a:prstGeom prst="rect">
            <a:avLst/>
          </a:prstGeom>
          <a:noFill/>
          <a:ln>
            <a:noFill/>
          </a:ln>
        </p:spPr>
        <p:txBody>
          <a:bodyPr anchorCtr="0" anchor="ctr" bIns="19050" lIns="19050" spcFirstLastPara="1" rIns="19050" wrap="square" tIns="19050">
            <a:noAutofit/>
          </a:bodyPr>
          <a:lstStyle>
            <a:lvl1pPr indent="-298450" lvl="0" marL="4572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1pPr>
            <a:lvl2pPr indent="-298450" lvl="1" marL="9144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2pPr>
            <a:lvl3pPr indent="-298450" lvl="2" marL="13716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3pPr>
            <a:lvl4pPr indent="-298450" lvl="3" marL="18288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4pPr>
            <a:lvl5pPr indent="-298450" lvl="4" marL="22860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5pPr>
            <a:lvl6pPr indent="-298450" lvl="5" marL="27432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6pPr>
            <a:lvl7pPr indent="-298450" lvl="6" marL="32004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7pPr>
            <a:lvl8pPr indent="-298450" lvl="7" marL="36576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8pPr>
            <a:lvl9pPr indent="-298450" lvl="8" marL="41148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9pPr>
          </a:lstStyle>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
  <p:cSld name="Basic ">
    <p:spTree>
      <p:nvGrpSpPr>
        <p:cNvPr id="212" name="Shape 212"/>
        <p:cNvGrpSpPr/>
        <p:nvPr/>
      </p:nvGrpSpPr>
      <p:grpSpPr>
        <a:xfrm>
          <a:off x="0" y="0"/>
          <a:ext cx="0" cy="0"/>
          <a:chOff x="0" y="0"/>
          <a:chExt cx="0" cy="0"/>
        </a:xfrm>
      </p:grpSpPr>
      <p:pic>
        <p:nvPicPr>
          <p:cNvPr descr="Logo, company name&#10;&#10;Description automatically generated" id="213" name="Google Shape;213;p34"/>
          <p:cNvPicPr preferRelativeResize="0"/>
          <p:nvPr/>
        </p:nvPicPr>
        <p:blipFill rotWithShape="1">
          <a:blip r:embed="rId2">
            <a:alphaModFix/>
          </a:blip>
          <a:srcRect b="0" l="0" r="0" t="0"/>
          <a:stretch/>
        </p:blipFill>
        <p:spPr>
          <a:xfrm>
            <a:off x="7800973" y="4603948"/>
            <a:ext cx="1048875" cy="374100"/>
          </a:xfrm>
          <a:prstGeom prst="rect">
            <a:avLst/>
          </a:prstGeom>
          <a:noFill/>
          <a:ln>
            <a:noFill/>
          </a:ln>
        </p:spPr>
      </p:pic>
      <p:sp>
        <p:nvSpPr>
          <p:cNvPr id="214" name="Google Shape;214;p34"/>
          <p:cNvSpPr txBox="1"/>
          <p:nvPr>
            <p:ph idx="12" type="sldNum"/>
          </p:nvPr>
        </p:nvSpPr>
        <p:spPr>
          <a:xfrm>
            <a:off x="224351" y="4730004"/>
            <a:ext cx="248400" cy="236400"/>
          </a:xfrm>
          <a:prstGeom prst="rect">
            <a:avLst/>
          </a:prstGeom>
          <a:noFill/>
          <a:ln>
            <a:noFill/>
          </a:ln>
        </p:spPr>
        <p:txBody>
          <a:bodyPr anchorCtr="0" anchor="t" bIns="19050" lIns="19050" spcFirstLastPara="1" rIns="19050" wrap="square" tIns="19050">
            <a:noAutofit/>
          </a:bodyPr>
          <a:lstStyle>
            <a:lvl1pPr indent="0" lvl="0" marL="0" marR="0" rtl="0" algn="ctr">
              <a:lnSpc>
                <a:spcPct val="100000"/>
              </a:lnSpc>
              <a:spcBef>
                <a:spcPts val="0"/>
              </a:spcBef>
              <a:spcAft>
                <a:spcPts val="0"/>
              </a:spcAft>
              <a:buClr>
                <a:srgbClr val="4189D4"/>
              </a:buClr>
              <a:buSzPts val="500"/>
              <a:buFont typeface="Ubuntu"/>
              <a:buNone/>
              <a:defRPr b="0" i="0" sz="1000" u="none" cap="none" strike="noStrike">
                <a:solidFill>
                  <a:srgbClr val="5A7EA4"/>
                </a:solidFill>
                <a:latin typeface="DM Sans"/>
                <a:ea typeface="DM Sans"/>
                <a:cs typeface="DM Sans"/>
                <a:sym typeface="DM Sans"/>
              </a:defRPr>
            </a:lvl1pPr>
            <a:lvl2pPr indent="0" lvl="1" marL="0" marR="0" rtl="0" algn="ctr">
              <a:lnSpc>
                <a:spcPct val="100000"/>
              </a:lnSpc>
              <a:spcBef>
                <a:spcPts val="0"/>
              </a:spcBef>
              <a:spcAft>
                <a:spcPts val="0"/>
              </a:spcAft>
              <a:buClr>
                <a:srgbClr val="4189D4"/>
              </a:buClr>
              <a:buSzPts val="500"/>
              <a:buFont typeface="Ubuntu"/>
              <a:buNone/>
              <a:defRPr b="0" i="0" sz="1000" u="none" cap="none" strike="noStrike">
                <a:solidFill>
                  <a:srgbClr val="5A7EA4"/>
                </a:solidFill>
                <a:latin typeface="DM Sans"/>
                <a:ea typeface="DM Sans"/>
                <a:cs typeface="DM Sans"/>
                <a:sym typeface="DM Sans"/>
              </a:defRPr>
            </a:lvl2pPr>
            <a:lvl3pPr indent="0" lvl="2" marL="0" marR="0" rtl="0" algn="ctr">
              <a:lnSpc>
                <a:spcPct val="100000"/>
              </a:lnSpc>
              <a:spcBef>
                <a:spcPts val="0"/>
              </a:spcBef>
              <a:spcAft>
                <a:spcPts val="0"/>
              </a:spcAft>
              <a:buClr>
                <a:srgbClr val="4189D4"/>
              </a:buClr>
              <a:buSzPts val="500"/>
              <a:buFont typeface="Ubuntu"/>
              <a:buNone/>
              <a:defRPr b="0" i="0" sz="1000" u="none" cap="none" strike="noStrike">
                <a:solidFill>
                  <a:srgbClr val="5A7EA4"/>
                </a:solidFill>
                <a:latin typeface="DM Sans"/>
                <a:ea typeface="DM Sans"/>
                <a:cs typeface="DM Sans"/>
                <a:sym typeface="DM Sans"/>
              </a:defRPr>
            </a:lvl3pPr>
            <a:lvl4pPr indent="0" lvl="3" marL="0" marR="0" rtl="0" algn="ctr">
              <a:lnSpc>
                <a:spcPct val="100000"/>
              </a:lnSpc>
              <a:spcBef>
                <a:spcPts val="0"/>
              </a:spcBef>
              <a:spcAft>
                <a:spcPts val="0"/>
              </a:spcAft>
              <a:buClr>
                <a:srgbClr val="4189D4"/>
              </a:buClr>
              <a:buSzPts val="500"/>
              <a:buFont typeface="Ubuntu"/>
              <a:buNone/>
              <a:defRPr b="0" i="0" sz="1000" u="none" cap="none" strike="noStrike">
                <a:solidFill>
                  <a:srgbClr val="5A7EA4"/>
                </a:solidFill>
                <a:latin typeface="DM Sans"/>
                <a:ea typeface="DM Sans"/>
                <a:cs typeface="DM Sans"/>
                <a:sym typeface="DM Sans"/>
              </a:defRPr>
            </a:lvl4pPr>
            <a:lvl5pPr indent="0" lvl="4" marL="0" marR="0" rtl="0" algn="ctr">
              <a:lnSpc>
                <a:spcPct val="100000"/>
              </a:lnSpc>
              <a:spcBef>
                <a:spcPts val="0"/>
              </a:spcBef>
              <a:spcAft>
                <a:spcPts val="0"/>
              </a:spcAft>
              <a:buClr>
                <a:srgbClr val="4189D4"/>
              </a:buClr>
              <a:buSzPts val="500"/>
              <a:buFont typeface="Ubuntu"/>
              <a:buNone/>
              <a:defRPr b="0" i="0" sz="1000" u="none" cap="none" strike="noStrike">
                <a:solidFill>
                  <a:srgbClr val="5A7EA4"/>
                </a:solidFill>
                <a:latin typeface="DM Sans"/>
                <a:ea typeface="DM Sans"/>
                <a:cs typeface="DM Sans"/>
                <a:sym typeface="DM Sans"/>
              </a:defRPr>
            </a:lvl5pPr>
            <a:lvl6pPr indent="0" lvl="5" marL="0" marR="0" rtl="0" algn="ctr">
              <a:lnSpc>
                <a:spcPct val="100000"/>
              </a:lnSpc>
              <a:spcBef>
                <a:spcPts val="0"/>
              </a:spcBef>
              <a:spcAft>
                <a:spcPts val="0"/>
              </a:spcAft>
              <a:buClr>
                <a:srgbClr val="4189D4"/>
              </a:buClr>
              <a:buSzPts val="500"/>
              <a:buFont typeface="Ubuntu"/>
              <a:buNone/>
              <a:defRPr b="0" i="0" sz="1000" u="none" cap="none" strike="noStrike">
                <a:solidFill>
                  <a:srgbClr val="5A7EA4"/>
                </a:solidFill>
                <a:latin typeface="DM Sans"/>
                <a:ea typeface="DM Sans"/>
                <a:cs typeface="DM Sans"/>
                <a:sym typeface="DM Sans"/>
              </a:defRPr>
            </a:lvl6pPr>
            <a:lvl7pPr indent="0" lvl="6" marL="0" marR="0" rtl="0" algn="ctr">
              <a:lnSpc>
                <a:spcPct val="100000"/>
              </a:lnSpc>
              <a:spcBef>
                <a:spcPts val="0"/>
              </a:spcBef>
              <a:spcAft>
                <a:spcPts val="0"/>
              </a:spcAft>
              <a:buClr>
                <a:srgbClr val="4189D4"/>
              </a:buClr>
              <a:buSzPts val="500"/>
              <a:buFont typeface="Ubuntu"/>
              <a:buNone/>
              <a:defRPr b="0" i="0" sz="1000" u="none" cap="none" strike="noStrike">
                <a:solidFill>
                  <a:srgbClr val="5A7EA4"/>
                </a:solidFill>
                <a:latin typeface="DM Sans"/>
                <a:ea typeface="DM Sans"/>
                <a:cs typeface="DM Sans"/>
                <a:sym typeface="DM Sans"/>
              </a:defRPr>
            </a:lvl7pPr>
            <a:lvl8pPr indent="0" lvl="7" marL="0" marR="0" rtl="0" algn="ctr">
              <a:lnSpc>
                <a:spcPct val="100000"/>
              </a:lnSpc>
              <a:spcBef>
                <a:spcPts val="0"/>
              </a:spcBef>
              <a:spcAft>
                <a:spcPts val="0"/>
              </a:spcAft>
              <a:buClr>
                <a:srgbClr val="4189D4"/>
              </a:buClr>
              <a:buSzPts val="500"/>
              <a:buFont typeface="Ubuntu"/>
              <a:buNone/>
              <a:defRPr b="0" i="0" sz="1000" u="none" cap="none" strike="noStrike">
                <a:solidFill>
                  <a:srgbClr val="5A7EA4"/>
                </a:solidFill>
                <a:latin typeface="DM Sans"/>
                <a:ea typeface="DM Sans"/>
                <a:cs typeface="DM Sans"/>
                <a:sym typeface="DM Sans"/>
              </a:defRPr>
            </a:lvl8pPr>
            <a:lvl9pPr indent="0" lvl="8" marL="0" marR="0" rtl="0" algn="ctr">
              <a:lnSpc>
                <a:spcPct val="100000"/>
              </a:lnSpc>
              <a:spcBef>
                <a:spcPts val="0"/>
              </a:spcBef>
              <a:spcAft>
                <a:spcPts val="0"/>
              </a:spcAft>
              <a:buClr>
                <a:srgbClr val="4189D4"/>
              </a:buClr>
              <a:buSzPts val="500"/>
              <a:buFont typeface="Ubuntu"/>
              <a:buNone/>
              <a:defRPr b="0" i="0" sz="1000" u="none" cap="none" strike="noStrike">
                <a:solidFill>
                  <a:srgbClr val="5A7EA4"/>
                </a:solidFill>
                <a:latin typeface="DM Sans"/>
                <a:ea typeface="DM Sans"/>
                <a:cs typeface="DM Sans"/>
                <a:sym typeface="DM Sans"/>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tx">
  <p:cSld name="TITLE_AND_BODY">
    <p:spTree>
      <p:nvGrpSpPr>
        <p:cNvPr id="215" name="Shape 215"/>
        <p:cNvGrpSpPr/>
        <p:nvPr/>
      </p:nvGrpSpPr>
      <p:grpSpPr>
        <a:xfrm>
          <a:off x="0" y="0"/>
          <a:ext cx="0" cy="0"/>
          <a:chOff x="0" y="0"/>
          <a:chExt cx="0" cy="0"/>
        </a:xfrm>
      </p:grpSpPr>
      <p:pic>
        <p:nvPicPr>
          <p:cNvPr descr="Logo, company name&#10;&#10;Description automatically generated" id="216" name="Google Shape;216;p35"/>
          <p:cNvPicPr preferRelativeResize="0"/>
          <p:nvPr/>
        </p:nvPicPr>
        <p:blipFill rotWithShape="1">
          <a:blip r:embed="rId2">
            <a:alphaModFix/>
          </a:blip>
          <a:srcRect b="0" l="0" r="0" t="0"/>
          <a:stretch/>
        </p:blipFill>
        <p:spPr>
          <a:xfrm>
            <a:off x="7800973" y="4603948"/>
            <a:ext cx="1048875" cy="374100"/>
          </a:xfrm>
          <a:prstGeom prst="rect">
            <a:avLst/>
          </a:prstGeom>
          <a:noFill/>
          <a:ln>
            <a:noFill/>
          </a:ln>
        </p:spPr>
      </p:pic>
      <p:sp>
        <p:nvSpPr>
          <p:cNvPr id="217" name="Google Shape;217;p35"/>
          <p:cNvSpPr txBox="1"/>
          <p:nvPr>
            <p:ph idx="12" type="sldNum"/>
          </p:nvPr>
        </p:nvSpPr>
        <p:spPr>
          <a:xfrm>
            <a:off x="224351" y="4730004"/>
            <a:ext cx="248400" cy="236400"/>
          </a:xfrm>
          <a:prstGeom prst="rect">
            <a:avLst/>
          </a:prstGeom>
          <a:noFill/>
          <a:ln>
            <a:noFill/>
          </a:ln>
        </p:spPr>
        <p:txBody>
          <a:bodyPr anchorCtr="0" anchor="t" bIns="19050" lIns="19050" spcFirstLastPara="1" rIns="19050" wrap="square" tIns="19050">
            <a:noAutofit/>
          </a:bodyPr>
          <a:lstStyle>
            <a:lvl1pPr indent="0" lvl="0" marL="0" marR="0" rtl="0" algn="ctr">
              <a:lnSpc>
                <a:spcPct val="100000"/>
              </a:lnSpc>
              <a:spcBef>
                <a:spcPts val="0"/>
              </a:spcBef>
              <a:spcAft>
                <a:spcPts val="0"/>
              </a:spcAft>
              <a:buClr>
                <a:srgbClr val="4189D4"/>
              </a:buClr>
              <a:buSzPts val="500"/>
              <a:buFont typeface="Ubuntu"/>
              <a:buNone/>
              <a:defRPr b="0" i="0" sz="1000" u="none" cap="none" strike="noStrike">
                <a:solidFill>
                  <a:srgbClr val="5A7EA4"/>
                </a:solidFill>
                <a:latin typeface="DM Sans"/>
                <a:ea typeface="DM Sans"/>
                <a:cs typeface="DM Sans"/>
                <a:sym typeface="DM Sans"/>
              </a:defRPr>
            </a:lvl1pPr>
            <a:lvl2pPr indent="0" lvl="1" marL="0" marR="0" rtl="0" algn="ctr">
              <a:lnSpc>
                <a:spcPct val="100000"/>
              </a:lnSpc>
              <a:spcBef>
                <a:spcPts val="0"/>
              </a:spcBef>
              <a:spcAft>
                <a:spcPts val="0"/>
              </a:spcAft>
              <a:buClr>
                <a:srgbClr val="4189D4"/>
              </a:buClr>
              <a:buSzPts val="500"/>
              <a:buFont typeface="Ubuntu"/>
              <a:buNone/>
              <a:defRPr b="0" i="0" sz="1000" u="none" cap="none" strike="noStrike">
                <a:solidFill>
                  <a:srgbClr val="5A7EA4"/>
                </a:solidFill>
                <a:latin typeface="DM Sans"/>
                <a:ea typeface="DM Sans"/>
                <a:cs typeface="DM Sans"/>
                <a:sym typeface="DM Sans"/>
              </a:defRPr>
            </a:lvl2pPr>
            <a:lvl3pPr indent="0" lvl="2" marL="0" marR="0" rtl="0" algn="ctr">
              <a:lnSpc>
                <a:spcPct val="100000"/>
              </a:lnSpc>
              <a:spcBef>
                <a:spcPts val="0"/>
              </a:spcBef>
              <a:spcAft>
                <a:spcPts val="0"/>
              </a:spcAft>
              <a:buClr>
                <a:srgbClr val="4189D4"/>
              </a:buClr>
              <a:buSzPts val="500"/>
              <a:buFont typeface="Ubuntu"/>
              <a:buNone/>
              <a:defRPr b="0" i="0" sz="1000" u="none" cap="none" strike="noStrike">
                <a:solidFill>
                  <a:srgbClr val="5A7EA4"/>
                </a:solidFill>
                <a:latin typeface="DM Sans"/>
                <a:ea typeface="DM Sans"/>
                <a:cs typeface="DM Sans"/>
                <a:sym typeface="DM Sans"/>
              </a:defRPr>
            </a:lvl3pPr>
            <a:lvl4pPr indent="0" lvl="3" marL="0" marR="0" rtl="0" algn="ctr">
              <a:lnSpc>
                <a:spcPct val="100000"/>
              </a:lnSpc>
              <a:spcBef>
                <a:spcPts val="0"/>
              </a:spcBef>
              <a:spcAft>
                <a:spcPts val="0"/>
              </a:spcAft>
              <a:buClr>
                <a:srgbClr val="4189D4"/>
              </a:buClr>
              <a:buSzPts val="500"/>
              <a:buFont typeface="Ubuntu"/>
              <a:buNone/>
              <a:defRPr b="0" i="0" sz="1000" u="none" cap="none" strike="noStrike">
                <a:solidFill>
                  <a:srgbClr val="5A7EA4"/>
                </a:solidFill>
                <a:latin typeface="DM Sans"/>
                <a:ea typeface="DM Sans"/>
                <a:cs typeface="DM Sans"/>
                <a:sym typeface="DM Sans"/>
              </a:defRPr>
            </a:lvl4pPr>
            <a:lvl5pPr indent="0" lvl="4" marL="0" marR="0" rtl="0" algn="ctr">
              <a:lnSpc>
                <a:spcPct val="100000"/>
              </a:lnSpc>
              <a:spcBef>
                <a:spcPts val="0"/>
              </a:spcBef>
              <a:spcAft>
                <a:spcPts val="0"/>
              </a:spcAft>
              <a:buClr>
                <a:srgbClr val="4189D4"/>
              </a:buClr>
              <a:buSzPts val="500"/>
              <a:buFont typeface="Ubuntu"/>
              <a:buNone/>
              <a:defRPr b="0" i="0" sz="1000" u="none" cap="none" strike="noStrike">
                <a:solidFill>
                  <a:srgbClr val="5A7EA4"/>
                </a:solidFill>
                <a:latin typeface="DM Sans"/>
                <a:ea typeface="DM Sans"/>
                <a:cs typeface="DM Sans"/>
                <a:sym typeface="DM Sans"/>
              </a:defRPr>
            </a:lvl5pPr>
            <a:lvl6pPr indent="0" lvl="5" marL="0" marR="0" rtl="0" algn="ctr">
              <a:lnSpc>
                <a:spcPct val="100000"/>
              </a:lnSpc>
              <a:spcBef>
                <a:spcPts val="0"/>
              </a:spcBef>
              <a:spcAft>
                <a:spcPts val="0"/>
              </a:spcAft>
              <a:buClr>
                <a:srgbClr val="4189D4"/>
              </a:buClr>
              <a:buSzPts val="500"/>
              <a:buFont typeface="Ubuntu"/>
              <a:buNone/>
              <a:defRPr b="0" i="0" sz="1000" u="none" cap="none" strike="noStrike">
                <a:solidFill>
                  <a:srgbClr val="5A7EA4"/>
                </a:solidFill>
                <a:latin typeface="DM Sans"/>
                <a:ea typeface="DM Sans"/>
                <a:cs typeface="DM Sans"/>
                <a:sym typeface="DM Sans"/>
              </a:defRPr>
            </a:lvl6pPr>
            <a:lvl7pPr indent="0" lvl="6" marL="0" marR="0" rtl="0" algn="ctr">
              <a:lnSpc>
                <a:spcPct val="100000"/>
              </a:lnSpc>
              <a:spcBef>
                <a:spcPts val="0"/>
              </a:spcBef>
              <a:spcAft>
                <a:spcPts val="0"/>
              </a:spcAft>
              <a:buClr>
                <a:srgbClr val="4189D4"/>
              </a:buClr>
              <a:buSzPts val="500"/>
              <a:buFont typeface="Ubuntu"/>
              <a:buNone/>
              <a:defRPr b="0" i="0" sz="1000" u="none" cap="none" strike="noStrike">
                <a:solidFill>
                  <a:srgbClr val="5A7EA4"/>
                </a:solidFill>
                <a:latin typeface="DM Sans"/>
                <a:ea typeface="DM Sans"/>
                <a:cs typeface="DM Sans"/>
                <a:sym typeface="DM Sans"/>
              </a:defRPr>
            </a:lvl7pPr>
            <a:lvl8pPr indent="0" lvl="7" marL="0" marR="0" rtl="0" algn="ctr">
              <a:lnSpc>
                <a:spcPct val="100000"/>
              </a:lnSpc>
              <a:spcBef>
                <a:spcPts val="0"/>
              </a:spcBef>
              <a:spcAft>
                <a:spcPts val="0"/>
              </a:spcAft>
              <a:buClr>
                <a:srgbClr val="4189D4"/>
              </a:buClr>
              <a:buSzPts val="500"/>
              <a:buFont typeface="Ubuntu"/>
              <a:buNone/>
              <a:defRPr b="0" i="0" sz="1000" u="none" cap="none" strike="noStrike">
                <a:solidFill>
                  <a:srgbClr val="5A7EA4"/>
                </a:solidFill>
                <a:latin typeface="DM Sans"/>
                <a:ea typeface="DM Sans"/>
                <a:cs typeface="DM Sans"/>
                <a:sym typeface="DM Sans"/>
              </a:defRPr>
            </a:lvl8pPr>
            <a:lvl9pPr indent="0" lvl="8" marL="0" marR="0" rtl="0" algn="ctr">
              <a:lnSpc>
                <a:spcPct val="100000"/>
              </a:lnSpc>
              <a:spcBef>
                <a:spcPts val="0"/>
              </a:spcBef>
              <a:spcAft>
                <a:spcPts val="0"/>
              </a:spcAft>
              <a:buClr>
                <a:srgbClr val="4189D4"/>
              </a:buClr>
              <a:buSzPts val="500"/>
              <a:buFont typeface="Ubuntu"/>
              <a:buNone/>
              <a:defRPr b="0" i="0" sz="1000" u="none" cap="none" strike="noStrike">
                <a:solidFill>
                  <a:srgbClr val="5A7EA4"/>
                </a:solidFill>
                <a:latin typeface="DM Sans"/>
                <a:ea typeface="DM Sans"/>
                <a:cs typeface="DM Sans"/>
                <a:sym typeface="DM Sans"/>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
  <p:cSld name="1_Basic ">
    <p:spTree>
      <p:nvGrpSpPr>
        <p:cNvPr id="218" name="Shape 218"/>
        <p:cNvGrpSpPr/>
        <p:nvPr/>
      </p:nvGrpSpPr>
      <p:grpSpPr>
        <a:xfrm>
          <a:off x="0" y="0"/>
          <a:ext cx="0" cy="0"/>
          <a:chOff x="0" y="0"/>
          <a:chExt cx="0" cy="0"/>
        </a:xfrm>
      </p:grpSpPr>
      <p:pic>
        <p:nvPicPr>
          <p:cNvPr descr="Logo, company name&#10;&#10;Description automatically generated" id="219" name="Google Shape;219;p36"/>
          <p:cNvPicPr preferRelativeResize="0"/>
          <p:nvPr/>
        </p:nvPicPr>
        <p:blipFill rotWithShape="1">
          <a:blip r:embed="rId2">
            <a:alphaModFix/>
          </a:blip>
          <a:srcRect b="0" l="0" r="0" t="0"/>
          <a:stretch/>
        </p:blipFill>
        <p:spPr>
          <a:xfrm>
            <a:off x="7800973" y="4603948"/>
            <a:ext cx="1048875" cy="374100"/>
          </a:xfrm>
          <a:prstGeom prst="rect">
            <a:avLst/>
          </a:prstGeom>
          <a:noFill/>
          <a:ln>
            <a:noFill/>
          </a:ln>
        </p:spPr>
      </p:pic>
      <p:sp>
        <p:nvSpPr>
          <p:cNvPr id="220" name="Google Shape;220;p36"/>
          <p:cNvSpPr txBox="1"/>
          <p:nvPr>
            <p:ph idx="12" type="sldNum"/>
          </p:nvPr>
        </p:nvSpPr>
        <p:spPr>
          <a:xfrm>
            <a:off x="224351" y="4730004"/>
            <a:ext cx="248400" cy="236400"/>
          </a:xfrm>
          <a:prstGeom prst="rect">
            <a:avLst/>
          </a:prstGeom>
          <a:noFill/>
          <a:ln>
            <a:noFill/>
          </a:ln>
        </p:spPr>
        <p:txBody>
          <a:bodyPr anchorCtr="0" anchor="t" bIns="19050" lIns="19050" spcFirstLastPara="1" rIns="19050" wrap="square" tIns="19050">
            <a:noAutofit/>
          </a:bodyPr>
          <a:lstStyle>
            <a:lvl1pPr indent="0" lvl="0" marL="0" marR="0" rtl="0" algn="ctr">
              <a:lnSpc>
                <a:spcPct val="100000"/>
              </a:lnSpc>
              <a:spcBef>
                <a:spcPts val="0"/>
              </a:spcBef>
              <a:spcAft>
                <a:spcPts val="0"/>
              </a:spcAft>
              <a:buClr>
                <a:srgbClr val="4189D4"/>
              </a:buClr>
              <a:buSzPts val="500"/>
              <a:buFont typeface="Ubuntu"/>
              <a:buNone/>
              <a:defRPr b="0" i="0" sz="1000" u="none" cap="none" strike="noStrike">
                <a:solidFill>
                  <a:srgbClr val="5A7EA4"/>
                </a:solidFill>
                <a:latin typeface="DM Sans"/>
                <a:ea typeface="DM Sans"/>
                <a:cs typeface="DM Sans"/>
                <a:sym typeface="DM Sans"/>
              </a:defRPr>
            </a:lvl1pPr>
            <a:lvl2pPr indent="0" lvl="1" marL="0" marR="0" rtl="0" algn="ctr">
              <a:lnSpc>
                <a:spcPct val="100000"/>
              </a:lnSpc>
              <a:spcBef>
                <a:spcPts val="0"/>
              </a:spcBef>
              <a:spcAft>
                <a:spcPts val="0"/>
              </a:spcAft>
              <a:buClr>
                <a:srgbClr val="4189D4"/>
              </a:buClr>
              <a:buSzPts val="500"/>
              <a:buFont typeface="Ubuntu"/>
              <a:buNone/>
              <a:defRPr b="0" i="0" sz="1000" u="none" cap="none" strike="noStrike">
                <a:solidFill>
                  <a:srgbClr val="5A7EA4"/>
                </a:solidFill>
                <a:latin typeface="DM Sans"/>
                <a:ea typeface="DM Sans"/>
                <a:cs typeface="DM Sans"/>
                <a:sym typeface="DM Sans"/>
              </a:defRPr>
            </a:lvl2pPr>
            <a:lvl3pPr indent="0" lvl="2" marL="0" marR="0" rtl="0" algn="ctr">
              <a:lnSpc>
                <a:spcPct val="100000"/>
              </a:lnSpc>
              <a:spcBef>
                <a:spcPts val="0"/>
              </a:spcBef>
              <a:spcAft>
                <a:spcPts val="0"/>
              </a:spcAft>
              <a:buClr>
                <a:srgbClr val="4189D4"/>
              </a:buClr>
              <a:buSzPts val="500"/>
              <a:buFont typeface="Ubuntu"/>
              <a:buNone/>
              <a:defRPr b="0" i="0" sz="1000" u="none" cap="none" strike="noStrike">
                <a:solidFill>
                  <a:srgbClr val="5A7EA4"/>
                </a:solidFill>
                <a:latin typeface="DM Sans"/>
                <a:ea typeface="DM Sans"/>
                <a:cs typeface="DM Sans"/>
                <a:sym typeface="DM Sans"/>
              </a:defRPr>
            </a:lvl3pPr>
            <a:lvl4pPr indent="0" lvl="3" marL="0" marR="0" rtl="0" algn="ctr">
              <a:lnSpc>
                <a:spcPct val="100000"/>
              </a:lnSpc>
              <a:spcBef>
                <a:spcPts val="0"/>
              </a:spcBef>
              <a:spcAft>
                <a:spcPts val="0"/>
              </a:spcAft>
              <a:buClr>
                <a:srgbClr val="4189D4"/>
              </a:buClr>
              <a:buSzPts val="500"/>
              <a:buFont typeface="Ubuntu"/>
              <a:buNone/>
              <a:defRPr b="0" i="0" sz="1000" u="none" cap="none" strike="noStrike">
                <a:solidFill>
                  <a:srgbClr val="5A7EA4"/>
                </a:solidFill>
                <a:latin typeface="DM Sans"/>
                <a:ea typeface="DM Sans"/>
                <a:cs typeface="DM Sans"/>
                <a:sym typeface="DM Sans"/>
              </a:defRPr>
            </a:lvl4pPr>
            <a:lvl5pPr indent="0" lvl="4" marL="0" marR="0" rtl="0" algn="ctr">
              <a:lnSpc>
                <a:spcPct val="100000"/>
              </a:lnSpc>
              <a:spcBef>
                <a:spcPts val="0"/>
              </a:spcBef>
              <a:spcAft>
                <a:spcPts val="0"/>
              </a:spcAft>
              <a:buClr>
                <a:srgbClr val="4189D4"/>
              </a:buClr>
              <a:buSzPts val="500"/>
              <a:buFont typeface="Ubuntu"/>
              <a:buNone/>
              <a:defRPr b="0" i="0" sz="1000" u="none" cap="none" strike="noStrike">
                <a:solidFill>
                  <a:srgbClr val="5A7EA4"/>
                </a:solidFill>
                <a:latin typeface="DM Sans"/>
                <a:ea typeface="DM Sans"/>
                <a:cs typeface="DM Sans"/>
                <a:sym typeface="DM Sans"/>
              </a:defRPr>
            </a:lvl5pPr>
            <a:lvl6pPr indent="0" lvl="5" marL="0" marR="0" rtl="0" algn="ctr">
              <a:lnSpc>
                <a:spcPct val="100000"/>
              </a:lnSpc>
              <a:spcBef>
                <a:spcPts val="0"/>
              </a:spcBef>
              <a:spcAft>
                <a:spcPts val="0"/>
              </a:spcAft>
              <a:buClr>
                <a:srgbClr val="4189D4"/>
              </a:buClr>
              <a:buSzPts val="500"/>
              <a:buFont typeface="Ubuntu"/>
              <a:buNone/>
              <a:defRPr b="0" i="0" sz="1000" u="none" cap="none" strike="noStrike">
                <a:solidFill>
                  <a:srgbClr val="5A7EA4"/>
                </a:solidFill>
                <a:latin typeface="DM Sans"/>
                <a:ea typeface="DM Sans"/>
                <a:cs typeface="DM Sans"/>
                <a:sym typeface="DM Sans"/>
              </a:defRPr>
            </a:lvl6pPr>
            <a:lvl7pPr indent="0" lvl="6" marL="0" marR="0" rtl="0" algn="ctr">
              <a:lnSpc>
                <a:spcPct val="100000"/>
              </a:lnSpc>
              <a:spcBef>
                <a:spcPts val="0"/>
              </a:spcBef>
              <a:spcAft>
                <a:spcPts val="0"/>
              </a:spcAft>
              <a:buClr>
                <a:srgbClr val="4189D4"/>
              </a:buClr>
              <a:buSzPts val="500"/>
              <a:buFont typeface="Ubuntu"/>
              <a:buNone/>
              <a:defRPr b="0" i="0" sz="1000" u="none" cap="none" strike="noStrike">
                <a:solidFill>
                  <a:srgbClr val="5A7EA4"/>
                </a:solidFill>
                <a:latin typeface="DM Sans"/>
                <a:ea typeface="DM Sans"/>
                <a:cs typeface="DM Sans"/>
                <a:sym typeface="DM Sans"/>
              </a:defRPr>
            </a:lvl7pPr>
            <a:lvl8pPr indent="0" lvl="7" marL="0" marR="0" rtl="0" algn="ctr">
              <a:lnSpc>
                <a:spcPct val="100000"/>
              </a:lnSpc>
              <a:spcBef>
                <a:spcPts val="0"/>
              </a:spcBef>
              <a:spcAft>
                <a:spcPts val="0"/>
              </a:spcAft>
              <a:buClr>
                <a:srgbClr val="4189D4"/>
              </a:buClr>
              <a:buSzPts val="500"/>
              <a:buFont typeface="Ubuntu"/>
              <a:buNone/>
              <a:defRPr b="0" i="0" sz="1000" u="none" cap="none" strike="noStrike">
                <a:solidFill>
                  <a:srgbClr val="5A7EA4"/>
                </a:solidFill>
                <a:latin typeface="DM Sans"/>
                <a:ea typeface="DM Sans"/>
                <a:cs typeface="DM Sans"/>
                <a:sym typeface="DM Sans"/>
              </a:defRPr>
            </a:lvl8pPr>
            <a:lvl9pPr indent="0" lvl="8" marL="0" marR="0" rtl="0" algn="ctr">
              <a:lnSpc>
                <a:spcPct val="100000"/>
              </a:lnSpc>
              <a:spcBef>
                <a:spcPts val="0"/>
              </a:spcBef>
              <a:spcAft>
                <a:spcPts val="0"/>
              </a:spcAft>
              <a:buClr>
                <a:srgbClr val="4189D4"/>
              </a:buClr>
              <a:buSzPts val="500"/>
              <a:buFont typeface="Ubuntu"/>
              <a:buNone/>
              <a:defRPr b="0" i="0" sz="1000" u="none" cap="none" strike="noStrike">
                <a:solidFill>
                  <a:srgbClr val="5A7EA4"/>
                </a:solidFill>
                <a:latin typeface="DM Sans"/>
                <a:ea typeface="DM Sans"/>
                <a:cs typeface="DM Sans"/>
                <a:sym typeface="DM Sans"/>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1 paragraph">
  <p:cSld name="Basic 1 paragraph">
    <p:spTree>
      <p:nvGrpSpPr>
        <p:cNvPr id="221" name="Shape 221"/>
        <p:cNvGrpSpPr/>
        <p:nvPr/>
      </p:nvGrpSpPr>
      <p:grpSpPr>
        <a:xfrm>
          <a:off x="0" y="0"/>
          <a:ext cx="0" cy="0"/>
          <a:chOff x="0" y="0"/>
          <a:chExt cx="0" cy="0"/>
        </a:xfrm>
      </p:grpSpPr>
      <p:sp>
        <p:nvSpPr>
          <p:cNvPr id="222" name="Google Shape;222;p37"/>
          <p:cNvSpPr txBox="1"/>
          <p:nvPr>
            <p:ph idx="1" type="body"/>
          </p:nvPr>
        </p:nvSpPr>
        <p:spPr>
          <a:xfrm>
            <a:off x="571500" y="514350"/>
            <a:ext cx="3714900" cy="4199700"/>
          </a:xfrm>
          <a:prstGeom prst="rect">
            <a:avLst/>
          </a:prstGeom>
          <a:noFill/>
          <a:ln>
            <a:noFill/>
          </a:ln>
        </p:spPr>
        <p:txBody>
          <a:bodyPr anchorCtr="0" anchor="t" bIns="19050" lIns="19050" spcFirstLastPara="1" rIns="19050" wrap="square" tIns="19050">
            <a:noAutofit/>
          </a:bodyPr>
          <a:lstStyle>
            <a:lvl1pPr indent="-298450" lvl="0" marL="457200" marR="0" rtl="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1pPr>
            <a:lvl2pPr indent="-298450" lvl="1" marL="914400" marR="0" rtl="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2pPr>
            <a:lvl3pPr indent="-298450" lvl="2" marL="1371600" marR="0" rtl="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3pPr>
            <a:lvl4pPr indent="-298450" lvl="3" marL="1828800" marR="0" rtl="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4pPr>
            <a:lvl5pPr indent="-298450" lvl="4" marL="2286000" marR="0" rtl="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5pPr>
            <a:lvl6pPr indent="-298450" lvl="5" marL="2743200" marR="0" rtl="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6pPr>
            <a:lvl7pPr indent="-298450" lvl="6" marL="3200400" marR="0" rtl="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7pPr>
            <a:lvl8pPr indent="-298450" lvl="7" marL="3657600" marR="0" rtl="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8pPr>
            <a:lvl9pPr indent="-298450" lvl="8" marL="4114800" marR="0" rtl="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9pPr>
          </a:lstStyle>
          <a:p/>
        </p:txBody>
      </p:sp>
      <p:pic>
        <p:nvPicPr>
          <p:cNvPr descr="Logo, company name&#10;&#10;Description automatically generated" id="223" name="Google Shape;223;p37"/>
          <p:cNvPicPr preferRelativeResize="0"/>
          <p:nvPr/>
        </p:nvPicPr>
        <p:blipFill rotWithShape="1">
          <a:blip r:embed="rId2">
            <a:alphaModFix/>
          </a:blip>
          <a:srcRect b="0" l="0" r="0" t="0"/>
          <a:stretch/>
        </p:blipFill>
        <p:spPr>
          <a:xfrm>
            <a:off x="7800973" y="4603948"/>
            <a:ext cx="1048875" cy="374100"/>
          </a:xfrm>
          <a:prstGeom prst="rect">
            <a:avLst/>
          </a:prstGeom>
          <a:noFill/>
          <a:ln>
            <a:noFill/>
          </a:ln>
        </p:spPr>
      </p:pic>
      <p:sp>
        <p:nvSpPr>
          <p:cNvPr id="224" name="Google Shape;224;p37"/>
          <p:cNvSpPr txBox="1"/>
          <p:nvPr>
            <p:ph idx="12" type="sldNum"/>
          </p:nvPr>
        </p:nvSpPr>
        <p:spPr>
          <a:xfrm>
            <a:off x="224351" y="4730004"/>
            <a:ext cx="248400" cy="236400"/>
          </a:xfrm>
          <a:prstGeom prst="rect">
            <a:avLst/>
          </a:prstGeom>
          <a:noFill/>
          <a:ln>
            <a:noFill/>
          </a:ln>
        </p:spPr>
        <p:txBody>
          <a:bodyPr anchorCtr="0" anchor="t" bIns="19050" lIns="19050" spcFirstLastPara="1" rIns="19050" wrap="square" tIns="19050">
            <a:noAutofit/>
          </a:bodyPr>
          <a:lstStyle>
            <a:lvl1pPr indent="0" lvl="0" marL="0" marR="0" rtl="0" algn="ctr">
              <a:lnSpc>
                <a:spcPct val="100000"/>
              </a:lnSpc>
              <a:spcBef>
                <a:spcPts val="0"/>
              </a:spcBef>
              <a:spcAft>
                <a:spcPts val="0"/>
              </a:spcAft>
              <a:buClr>
                <a:srgbClr val="4189D4"/>
              </a:buClr>
              <a:buSzPts val="500"/>
              <a:buFont typeface="Ubuntu"/>
              <a:buNone/>
              <a:defRPr b="0" i="0" sz="1000" u="none" cap="none" strike="noStrike">
                <a:solidFill>
                  <a:srgbClr val="5A7EA4"/>
                </a:solidFill>
                <a:latin typeface="DM Sans"/>
                <a:ea typeface="DM Sans"/>
                <a:cs typeface="DM Sans"/>
                <a:sym typeface="DM Sans"/>
              </a:defRPr>
            </a:lvl1pPr>
            <a:lvl2pPr indent="0" lvl="1" marL="0" marR="0" rtl="0" algn="ctr">
              <a:lnSpc>
                <a:spcPct val="100000"/>
              </a:lnSpc>
              <a:spcBef>
                <a:spcPts val="0"/>
              </a:spcBef>
              <a:spcAft>
                <a:spcPts val="0"/>
              </a:spcAft>
              <a:buClr>
                <a:srgbClr val="4189D4"/>
              </a:buClr>
              <a:buSzPts val="500"/>
              <a:buFont typeface="Ubuntu"/>
              <a:buNone/>
              <a:defRPr b="0" i="0" sz="1000" u="none" cap="none" strike="noStrike">
                <a:solidFill>
                  <a:srgbClr val="5A7EA4"/>
                </a:solidFill>
                <a:latin typeface="DM Sans"/>
                <a:ea typeface="DM Sans"/>
                <a:cs typeface="DM Sans"/>
                <a:sym typeface="DM Sans"/>
              </a:defRPr>
            </a:lvl2pPr>
            <a:lvl3pPr indent="0" lvl="2" marL="0" marR="0" rtl="0" algn="ctr">
              <a:lnSpc>
                <a:spcPct val="100000"/>
              </a:lnSpc>
              <a:spcBef>
                <a:spcPts val="0"/>
              </a:spcBef>
              <a:spcAft>
                <a:spcPts val="0"/>
              </a:spcAft>
              <a:buClr>
                <a:srgbClr val="4189D4"/>
              </a:buClr>
              <a:buSzPts val="500"/>
              <a:buFont typeface="Ubuntu"/>
              <a:buNone/>
              <a:defRPr b="0" i="0" sz="1000" u="none" cap="none" strike="noStrike">
                <a:solidFill>
                  <a:srgbClr val="5A7EA4"/>
                </a:solidFill>
                <a:latin typeface="DM Sans"/>
                <a:ea typeface="DM Sans"/>
                <a:cs typeface="DM Sans"/>
                <a:sym typeface="DM Sans"/>
              </a:defRPr>
            </a:lvl3pPr>
            <a:lvl4pPr indent="0" lvl="3" marL="0" marR="0" rtl="0" algn="ctr">
              <a:lnSpc>
                <a:spcPct val="100000"/>
              </a:lnSpc>
              <a:spcBef>
                <a:spcPts val="0"/>
              </a:spcBef>
              <a:spcAft>
                <a:spcPts val="0"/>
              </a:spcAft>
              <a:buClr>
                <a:srgbClr val="4189D4"/>
              </a:buClr>
              <a:buSzPts val="500"/>
              <a:buFont typeface="Ubuntu"/>
              <a:buNone/>
              <a:defRPr b="0" i="0" sz="1000" u="none" cap="none" strike="noStrike">
                <a:solidFill>
                  <a:srgbClr val="5A7EA4"/>
                </a:solidFill>
                <a:latin typeface="DM Sans"/>
                <a:ea typeface="DM Sans"/>
                <a:cs typeface="DM Sans"/>
                <a:sym typeface="DM Sans"/>
              </a:defRPr>
            </a:lvl4pPr>
            <a:lvl5pPr indent="0" lvl="4" marL="0" marR="0" rtl="0" algn="ctr">
              <a:lnSpc>
                <a:spcPct val="100000"/>
              </a:lnSpc>
              <a:spcBef>
                <a:spcPts val="0"/>
              </a:spcBef>
              <a:spcAft>
                <a:spcPts val="0"/>
              </a:spcAft>
              <a:buClr>
                <a:srgbClr val="4189D4"/>
              </a:buClr>
              <a:buSzPts val="500"/>
              <a:buFont typeface="Ubuntu"/>
              <a:buNone/>
              <a:defRPr b="0" i="0" sz="1000" u="none" cap="none" strike="noStrike">
                <a:solidFill>
                  <a:srgbClr val="5A7EA4"/>
                </a:solidFill>
                <a:latin typeface="DM Sans"/>
                <a:ea typeface="DM Sans"/>
                <a:cs typeface="DM Sans"/>
                <a:sym typeface="DM Sans"/>
              </a:defRPr>
            </a:lvl5pPr>
            <a:lvl6pPr indent="0" lvl="5" marL="0" marR="0" rtl="0" algn="ctr">
              <a:lnSpc>
                <a:spcPct val="100000"/>
              </a:lnSpc>
              <a:spcBef>
                <a:spcPts val="0"/>
              </a:spcBef>
              <a:spcAft>
                <a:spcPts val="0"/>
              </a:spcAft>
              <a:buClr>
                <a:srgbClr val="4189D4"/>
              </a:buClr>
              <a:buSzPts val="500"/>
              <a:buFont typeface="Ubuntu"/>
              <a:buNone/>
              <a:defRPr b="0" i="0" sz="1000" u="none" cap="none" strike="noStrike">
                <a:solidFill>
                  <a:srgbClr val="5A7EA4"/>
                </a:solidFill>
                <a:latin typeface="DM Sans"/>
                <a:ea typeface="DM Sans"/>
                <a:cs typeface="DM Sans"/>
                <a:sym typeface="DM Sans"/>
              </a:defRPr>
            </a:lvl6pPr>
            <a:lvl7pPr indent="0" lvl="6" marL="0" marR="0" rtl="0" algn="ctr">
              <a:lnSpc>
                <a:spcPct val="100000"/>
              </a:lnSpc>
              <a:spcBef>
                <a:spcPts val="0"/>
              </a:spcBef>
              <a:spcAft>
                <a:spcPts val="0"/>
              </a:spcAft>
              <a:buClr>
                <a:srgbClr val="4189D4"/>
              </a:buClr>
              <a:buSzPts val="500"/>
              <a:buFont typeface="Ubuntu"/>
              <a:buNone/>
              <a:defRPr b="0" i="0" sz="1000" u="none" cap="none" strike="noStrike">
                <a:solidFill>
                  <a:srgbClr val="5A7EA4"/>
                </a:solidFill>
                <a:latin typeface="DM Sans"/>
                <a:ea typeface="DM Sans"/>
                <a:cs typeface="DM Sans"/>
                <a:sym typeface="DM Sans"/>
              </a:defRPr>
            </a:lvl7pPr>
            <a:lvl8pPr indent="0" lvl="7" marL="0" marR="0" rtl="0" algn="ctr">
              <a:lnSpc>
                <a:spcPct val="100000"/>
              </a:lnSpc>
              <a:spcBef>
                <a:spcPts val="0"/>
              </a:spcBef>
              <a:spcAft>
                <a:spcPts val="0"/>
              </a:spcAft>
              <a:buClr>
                <a:srgbClr val="4189D4"/>
              </a:buClr>
              <a:buSzPts val="500"/>
              <a:buFont typeface="Ubuntu"/>
              <a:buNone/>
              <a:defRPr b="0" i="0" sz="1000" u="none" cap="none" strike="noStrike">
                <a:solidFill>
                  <a:srgbClr val="5A7EA4"/>
                </a:solidFill>
                <a:latin typeface="DM Sans"/>
                <a:ea typeface="DM Sans"/>
                <a:cs typeface="DM Sans"/>
                <a:sym typeface="DM Sans"/>
              </a:defRPr>
            </a:lvl8pPr>
            <a:lvl9pPr indent="0" lvl="8" marL="0" marR="0" rtl="0" algn="ctr">
              <a:lnSpc>
                <a:spcPct val="100000"/>
              </a:lnSpc>
              <a:spcBef>
                <a:spcPts val="0"/>
              </a:spcBef>
              <a:spcAft>
                <a:spcPts val="0"/>
              </a:spcAft>
              <a:buClr>
                <a:srgbClr val="4189D4"/>
              </a:buClr>
              <a:buSzPts val="500"/>
              <a:buFont typeface="Ubuntu"/>
              <a:buNone/>
              <a:defRPr b="0" i="0" sz="1000" u="none" cap="none" strike="noStrike">
                <a:solidFill>
                  <a:srgbClr val="5A7EA4"/>
                </a:solidFill>
                <a:latin typeface="DM Sans"/>
                <a:ea typeface="DM Sans"/>
                <a:cs typeface="DM Sans"/>
                <a:sym typeface="DM Sans"/>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1">
  <p:cSld name="Basic  1">
    <p:spTree>
      <p:nvGrpSpPr>
        <p:cNvPr id="225" name="Shape 225"/>
        <p:cNvGrpSpPr/>
        <p:nvPr/>
      </p:nvGrpSpPr>
      <p:grpSpPr>
        <a:xfrm>
          <a:off x="0" y="0"/>
          <a:ext cx="0" cy="0"/>
          <a:chOff x="0" y="0"/>
          <a:chExt cx="0" cy="0"/>
        </a:xfrm>
      </p:grpSpPr>
      <p:pic>
        <p:nvPicPr>
          <p:cNvPr descr="Logo, company name&#10;&#10;Description automatically generated" id="226" name="Google Shape;226;p38"/>
          <p:cNvPicPr preferRelativeResize="0"/>
          <p:nvPr/>
        </p:nvPicPr>
        <p:blipFill rotWithShape="1">
          <a:blip r:embed="rId2">
            <a:alphaModFix/>
          </a:blip>
          <a:srcRect b="0" l="0" r="0" t="0"/>
          <a:stretch/>
        </p:blipFill>
        <p:spPr>
          <a:xfrm>
            <a:off x="7800973" y="4603948"/>
            <a:ext cx="1048875" cy="374100"/>
          </a:xfrm>
          <a:prstGeom prst="rect">
            <a:avLst/>
          </a:prstGeom>
          <a:noFill/>
          <a:ln>
            <a:noFill/>
          </a:ln>
        </p:spPr>
      </p:pic>
      <p:pic>
        <p:nvPicPr>
          <p:cNvPr descr="Logo, company name&#10;&#10;Description automatically generated" id="227" name="Google Shape;227;p38"/>
          <p:cNvPicPr preferRelativeResize="0"/>
          <p:nvPr/>
        </p:nvPicPr>
        <p:blipFill rotWithShape="1">
          <a:blip r:embed="rId2">
            <a:alphaModFix/>
          </a:blip>
          <a:srcRect b="0" l="0" r="0" t="0"/>
          <a:stretch/>
        </p:blipFill>
        <p:spPr>
          <a:xfrm>
            <a:off x="7800973" y="4603948"/>
            <a:ext cx="1048875" cy="374100"/>
          </a:xfrm>
          <a:prstGeom prst="rect">
            <a:avLst/>
          </a:prstGeom>
          <a:noFill/>
          <a:ln>
            <a:noFill/>
          </a:ln>
        </p:spPr>
      </p:pic>
      <p:sp>
        <p:nvSpPr>
          <p:cNvPr id="228" name="Google Shape;228;p38"/>
          <p:cNvSpPr txBox="1"/>
          <p:nvPr>
            <p:ph idx="12" type="sldNum"/>
          </p:nvPr>
        </p:nvSpPr>
        <p:spPr>
          <a:xfrm>
            <a:off x="224351" y="4730004"/>
            <a:ext cx="248400" cy="236400"/>
          </a:xfrm>
          <a:prstGeom prst="rect">
            <a:avLst/>
          </a:prstGeom>
          <a:noFill/>
          <a:ln>
            <a:noFill/>
          </a:ln>
        </p:spPr>
        <p:txBody>
          <a:bodyPr anchorCtr="0" anchor="t" bIns="19050" lIns="19050" spcFirstLastPara="1" rIns="19050" wrap="square" tIns="19050">
            <a:noAutofit/>
          </a:bodyPr>
          <a:lstStyle>
            <a:lvl1pPr indent="0" lvl="0" marL="0" marR="0" rtl="0" algn="ctr">
              <a:lnSpc>
                <a:spcPct val="100000"/>
              </a:lnSpc>
              <a:spcBef>
                <a:spcPts val="0"/>
              </a:spcBef>
              <a:spcAft>
                <a:spcPts val="0"/>
              </a:spcAft>
              <a:buClr>
                <a:srgbClr val="4189D4"/>
              </a:buClr>
              <a:buSzPts val="500"/>
              <a:buFont typeface="Ubuntu"/>
              <a:buNone/>
              <a:defRPr b="0" i="0" sz="1000" u="none" cap="none" strike="noStrike">
                <a:solidFill>
                  <a:srgbClr val="5A7EA4"/>
                </a:solidFill>
                <a:latin typeface="DM Sans"/>
                <a:ea typeface="DM Sans"/>
                <a:cs typeface="DM Sans"/>
                <a:sym typeface="DM Sans"/>
              </a:defRPr>
            </a:lvl1pPr>
            <a:lvl2pPr indent="0" lvl="1" marL="0" marR="0" rtl="0" algn="ctr">
              <a:lnSpc>
                <a:spcPct val="100000"/>
              </a:lnSpc>
              <a:spcBef>
                <a:spcPts val="0"/>
              </a:spcBef>
              <a:spcAft>
                <a:spcPts val="0"/>
              </a:spcAft>
              <a:buClr>
                <a:srgbClr val="4189D4"/>
              </a:buClr>
              <a:buSzPts val="500"/>
              <a:buFont typeface="Ubuntu"/>
              <a:buNone/>
              <a:defRPr b="0" i="0" sz="1000" u="none" cap="none" strike="noStrike">
                <a:solidFill>
                  <a:srgbClr val="5A7EA4"/>
                </a:solidFill>
                <a:latin typeface="DM Sans"/>
                <a:ea typeface="DM Sans"/>
                <a:cs typeface="DM Sans"/>
                <a:sym typeface="DM Sans"/>
              </a:defRPr>
            </a:lvl2pPr>
            <a:lvl3pPr indent="0" lvl="2" marL="0" marR="0" rtl="0" algn="ctr">
              <a:lnSpc>
                <a:spcPct val="100000"/>
              </a:lnSpc>
              <a:spcBef>
                <a:spcPts val="0"/>
              </a:spcBef>
              <a:spcAft>
                <a:spcPts val="0"/>
              </a:spcAft>
              <a:buClr>
                <a:srgbClr val="4189D4"/>
              </a:buClr>
              <a:buSzPts val="500"/>
              <a:buFont typeface="Ubuntu"/>
              <a:buNone/>
              <a:defRPr b="0" i="0" sz="1000" u="none" cap="none" strike="noStrike">
                <a:solidFill>
                  <a:srgbClr val="5A7EA4"/>
                </a:solidFill>
                <a:latin typeface="DM Sans"/>
                <a:ea typeface="DM Sans"/>
                <a:cs typeface="DM Sans"/>
                <a:sym typeface="DM Sans"/>
              </a:defRPr>
            </a:lvl3pPr>
            <a:lvl4pPr indent="0" lvl="3" marL="0" marR="0" rtl="0" algn="ctr">
              <a:lnSpc>
                <a:spcPct val="100000"/>
              </a:lnSpc>
              <a:spcBef>
                <a:spcPts val="0"/>
              </a:spcBef>
              <a:spcAft>
                <a:spcPts val="0"/>
              </a:spcAft>
              <a:buClr>
                <a:srgbClr val="4189D4"/>
              </a:buClr>
              <a:buSzPts val="500"/>
              <a:buFont typeface="Ubuntu"/>
              <a:buNone/>
              <a:defRPr b="0" i="0" sz="1000" u="none" cap="none" strike="noStrike">
                <a:solidFill>
                  <a:srgbClr val="5A7EA4"/>
                </a:solidFill>
                <a:latin typeface="DM Sans"/>
                <a:ea typeface="DM Sans"/>
                <a:cs typeface="DM Sans"/>
                <a:sym typeface="DM Sans"/>
              </a:defRPr>
            </a:lvl4pPr>
            <a:lvl5pPr indent="0" lvl="4" marL="0" marR="0" rtl="0" algn="ctr">
              <a:lnSpc>
                <a:spcPct val="100000"/>
              </a:lnSpc>
              <a:spcBef>
                <a:spcPts val="0"/>
              </a:spcBef>
              <a:spcAft>
                <a:spcPts val="0"/>
              </a:spcAft>
              <a:buClr>
                <a:srgbClr val="4189D4"/>
              </a:buClr>
              <a:buSzPts val="500"/>
              <a:buFont typeface="Ubuntu"/>
              <a:buNone/>
              <a:defRPr b="0" i="0" sz="1000" u="none" cap="none" strike="noStrike">
                <a:solidFill>
                  <a:srgbClr val="5A7EA4"/>
                </a:solidFill>
                <a:latin typeface="DM Sans"/>
                <a:ea typeface="DM Sans"/>
                <a:cs typeface="DM Sans"/>
                <a:sym typeface="DM Sans"/>
              </a:defRPr>
            </a:lvl5pPr>
            <a:lvl6pPr indent="0" lvl="5" marL="0" marR="0" rtl="0" algn="ctr">
              <a:lnSpc>
                <a:spcPct val="100000"/>
              </a:lnSpc>
              <a:spcBef>
                <a:spcPts val="0"/>
              </a:spcBef>
              <a:spcAft>
                <a:spcPts val="0"/>
              </a:spcAft>
              <a:buClr>
                <a:srgbClr val="4189D4"/>
              </a:buClr>
              <a:buSzPts val="500"/>
              <a:buFont typeface="Ubuntu"/>
              <a:buNone/>
              <a:defRPr b="0" i="0" sz="1000" u="none" cap="none" strike="noStrike">
                <a:solidFill>
                  <a:srgbClr val="5A7EA4"/>
                </a:solidFill>
                <a:latin typeface="DM Sans"/>
                <a:ea typeface="DM Sans"/>
                <a:cs typeface="DM Sans"/>
                <a:sym typeface="DM Sans"/>
              </a:defRPr>
            </a:lvl6pPr>
            <a:lvl7pPr indent="0" lvl="6" marL="0" marR="0" rtl="0" algn="ctr">
              <a:lnSpc>
                <a:spcPct val="100000"/>
              </a:lnSpc>
              <a:spcBef>
                <a:spcPts val="0"/>
              </a:spcBef>
              <a:spcAft>
                <a:spcPts val="0"/>
              </a:spcAft>
              <a:buClr>
                <a:srgbClr val="4189D4"/>
              </a:buClr>
              <a:buSzPts val="500"/>
              <a:buFont typeface="Ubuntu"/>
              <a:buNone/>
              <a:defRPr b="0" i="0" sz="1000" u="none" cap="none" strike="noStrike">
                <a:solidFill>
                  <a:srgbClr val="5A7EA4"/>
                </a:solidFill>
                <a:latin typeface="DM Sans"/>
                <a:ea typeface="DM Sans"/>
                <a:cs typeface="DM Sans"/>
                <a:sym typeface="DM Sans"/>
              </a:defRPr>
            </a:lvl7pPr>
            <a:lvl8pPr indent="0" lvl="7" marL="0" marR="0" rtl="0" algn="ctr">
              <a:lnSpc>
                <a:spcPct val="100000"/>
              </a:lnSpc>
              <a:spcBef>
                <a:spcPts val="0"/>
              </a:spcBef>
              <a:spcAft>
                <a:spcPts val="0"/>
              </a:spcAft>
              <a:buClr>
                <a:srgbClr val="4189D4"/>
              </a:buClr>
              <a:buSzPts val="500"/>
              <a:buFont typeface="Ubuntu"/>
              <a:buNone/>
              <a:defRPr b="0" i="0" sz="1000" u="none" cap="none" strike="noStrike">
                <a:solidFill>
                  <a:srgbClr val="5A7EA4"/>
                </a:solidFill>
                <a:latin typeface="DM Sans"/>
                <a:ea typeface="DM Sans"/>
                <a:cs typeface="DM Sans"/>
                <a:sym typeface="DM Sans"/>
              </a:defRPr>
            </a:lvl8pPr>
            <a:lvl9pPr indent="0" lvl="8" marL="0" marR="0" rtl="0" algn="ctr">
              <a:lnSpc>
                <a:spcPct val="100000"/>
              </a:lnSpc>
              <a:spcBef>
                <a:spcPts val="0"/>
              </a:spcBef>
              <a:spcAft>
                <a:spcPts val="0"/>
              </a:spcAft>
              <a:buClr>
                <a:srgbClr val="4189D4"/>
              </a:buClr>
              <a:buSzPts val="500"/>
              <a:buFont typeface="Ubuntu"/>
              <a:buNone/>
              <a:defRPr b="0" i="0" sz="1000" u="none" cap="none" strike="noStrike">
                <a:solidFill>
                  <a:srgbClr val="5A7EA4"/>
                </a:solidFill>
                <a:latin typeface="DM Sans"/>
                <a:ea typeface="DM Sans"/>
                <a:cs typeface="DM Sans"/>
                <a:sym typeface="DM Sans"/>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229" name="Shape 229"/>
        <p:cNvGrpSpPr/>
        <p:nvPr/>
      </p:nvGrpSpPr>
      <p:grpSpPr>
        <a:xfrm>
          <a:off x="0" y="0"/>
          <a:ext cx="0" cy="0"/>
          <a:chOff x="0" y="0"/>
          <a:chExt cx="0" cy="0"/>
        </a:xfrm>
      </p:grpSpPr>
      <p:sp>
        <p:nvSpPr>
          <p:cNvPr id="230" name="Google Shape;230;p39"/>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rtl="0" algn="ctr">
              <a:lnSpc>
                <a:spcPct val="100000"/>
              </a:lnSpc>
              <a:spcBef>
                <a:spcPts val="0"/>
              </a:spcBef>
              <a:spcAft>
                <a:spcPts val="0"/>
              </a:spcAft>
              <a:buSzPts val="5200"/>
              <a:buNone/>
              <a:defRPr sz="5200"/>
            </a:lvl1pPr>
            <a:lvl2pPr lvl="1" rtl="0" algn="ctr">
              <a:lnSpc>
                <a:spcPct val="100000"/>
              </a:lnSpc>
              <a:spcBef>
                <a:spcPts val="0"/>
              </a:spcBef>
              <a:spcAft>
                <a:spcPts val="0"/>
              </a:spcAft>
              <a:buSzPts val="5200"/>
              <a:buNone/>
              <a:defRPr sz="5200"/>
            </a:lvl2pPr>
            <a:lvl3pPr lvl="2" rtl="0" algn="ctr">
              <a:lnSpc>
                <a:spcPct val="100000"/>
              </a:lnSpc>
              <a:spcBef>
                <a:spcPts val="0"/>
              </a:spcBef>
              <a:spcAft>
                <a:spcPts val="0"/>
              </a:spcAft>
              <a:buSzPts val="5200"/>
              <a:buNone/>
              <a:defRPr sz="5200"/>
            </a:lvl3pPr>
            <a:lvl4pPr lvl="3" rtl="0" algn="ctr">
              <a:lnSpc>
                <a:spcPct val="100000"/>
              </a:lnSpc>
              <a:spcBef>
                <a:spcPts val="0"/>
              </a:spcBef>
              <a:spcAft>
                <a:spcPts val="0"/>
              </a:spcAft>
              <a:buSzPts val="5200"/>
              <a:buNone/>
              <a:defRPr sz="5200"/>
            </a:lvl4pPr>
            <a:lvl5pPr lvl="4" rtl="0" algn="ctr">
              <a:lnSpc>
                <a:spcPct val="100000"/>
              </a:lnSpc>
              <a:spcBef>
                <a:spcPts val="0"/>
              </a:spcBef>
              <a:spcAft>
                <a:spcPts val="0"/>
              </a:spcAft>
              <a:buSzPts val="5200"/>
              <a:buNone/>
              <a:defRPr sz="5200"/>
            </a:lvl5pPr>
            <a:lvl6pPr lvl="5" rtl="0" algn="ctr">
              <a:lnSpc>
                <a:spcPct val="100000"/>
              </a:lnSpc>
              <a:spcBef>
                <a:spcPts val="0"/>
              </a:spcBef>
              <a:spcAft>
                <a:spcPts val="0"/>
              </a:spcAft>
              <a:buSzPts val="5200"/>
              <a:buNone/>
              <a:defRPr sz="5200"/>
            </a:lvl6pPr>
            <a:lvl7pPr lvl="6" rtl="0" algn="ctr">
              <a:lnSpc>
                <a:spcPct val="100000"/>
              </a:lnSpc>
              <a:spcBef>
                <a:spcPts val="0"/>
              </a:spcBef>
              <a:spcAft>
                <a:spcPts val="0"/>
              </a:spcAft>
              <a:buSzPts val="5200"/>
              <a:buNone/>
              <a:defRPr sz="5200"/>
            </a:lvl7pPr>
            <a:lvl8pPr lvl="7" rtl="0" algn="ctr">
              <a:lnSpc>
                <a:spcPct val="100000"/>
              </a:lnSpc>
              <a:spcBef>
                <a:spcPts val="0"/>
              </a:spcBef>
              <a:spcAft>
                <a:spcPts val="0"/>
              </a:spcAft>
              <a:buSzPts val="5200"/>
              <a:buNone/>
              <a:defRPr sz="5200"/>
            </a:lvl8pPr>
            <a:lvl9pPr lvl="8" rtl="0" algn="ctr">
              <a:lnSpc>
                <a:spcPct val="100000"/>
              </a:lnSpc>
              <a:spcBef>
                <a:spcPts val="0"/>
              </a:spcBef>
              <a:spcAft>
                <a:spcPts val="0"/>
              </a:spcAft>
              <a:buSzPts val="5200"/>
              <a:buNone/>
              <a:defRPr sz="5200"/>
            </a:lvl9pPr>
          </a:lstStyle>
          <a:p/>
        </p:txBody>
      </p:sp>
      <p:sp>
        <p:nvSpPr>
          <p:cNvPr id="231" name="Google Shape;231;p39"/>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rtl="0" algn="ctr">
              <a:lnSpc>
                <a:spcPct val="100000"/>
              </a:lnSpc>
              <a:spcBef>
                <a:spcPts val="0"/>
              </a:spcBef>
              <a:spcAft>
                <a:spcPts val="0"/>
              </a:spcAft>
              <a:buSzPts val="2800"/>
              <a:buNone/>
              <a:defRPr sz="2800"/>
            </a:lvl1pPr>
            <a:lvl2pPr lvl="1" rtl="0" algn="ctr">
              <a:lnSpc>
                <a:spcPct val="100000"/>
              </a:lnSpc>
              <a:spcBef>
                <a:spcPts val="0"/>
              </a:spcBef>
              <a:spcAft>
                <a:spcPts val="0"/>
              </a:spcAft>
              <a:buSzPts val="2800"/>
              <a:buNone/>
              <a:defRPr sz="2800"/>
            </a:lvl2pPr>
            <a:lvl3pPr lvl="2" rtl="0" algn="ctr">
              <a:lnSpc>
                <a:spcPct val="100000"/>
              </a:lnSpc>
              <a:spcBef>
                <a:spcPts val="0"/>
              </a:spcBef>
              <a:spcAft>
                <a:spcPts val="0"/>
              </a:spcAft>
              <a:buSzPts val="2800"/>
              <a:buNone/>
              <a:defRPr sz="2800"/>
            </a:lvl3pPr>
            <a:lvl4pPr lvl="3" rtl="0" algn="ctr">
              <a:lnSpc>
                <a:spcPct val="100000"/>
              </a:lnSpc>
              <a:spcBef>
                <a:spcPts val="0"/>
              </a:spcBef>
              <a:spcAft>
                <a:spcPts val="0"/>
              </a:spcAft>
              <a:buSzPts val="2800"/>
              <a:buNone/>
              <a:defRPr sz="2800"/>
            </a:lvl4pPr>
            <a:lvl5pPr lvl="4" rtl="0" algn="ctr">
              <a:lnSpc>
                <a:spcPct val="100000"/>
              </a:lnSpc>
              <a:spcBef>
                <a:spcPts val="0"/>
              </a:spcBef>
              <a:spcAft>
                <a:spcPts val="0"/>
              </a:spcAft>
              <a:buSzPts val="2800"/>
              <a:buNone/>
              <a:defRPr sz="2800"/>
            </a:lvl5pPr>
            <a:lvl6pPr lvl="5" rtl="0" algn="ctr">
              <a:lnSpc>
                <a:spcPct val="100000"/>
              </a:lnSpc>
              <a:spcBef>
                <a:spcPts val="0"/>
              </a:spcBef>
              <a:spcAft>
                <a:spcPts val="0"/>
              </a:spcAft>
              <a:buSzPts val="2800"/>
              <a:buNone/>
              <a:defRPr sz="2800"/>
            </a:lvl6pPr>
            <a:lvl7pPr lvl="6" rtl="0" algn="ctr">
              <a:lnSpc>
                <a:spcPct val="100000"/>
              </a:lnSpc>
              <a:spcBef>
                <a:spcPts val="0"/>
              </a:spcBef>
              <a:spcAft>
                <a:spcPts val="0"/>
              </a:spcAft>
              <a:buSzPts val="2800"/>
              <a:buNone/>
              <a:defRPr sz="2800"/>
            </a:lvl7pPr>
            <a:lvl8pPr lvl="7" rtl="0" algn="ctr">
              <a:lnSpc>
                <a:spcPct val="100000"/>
              </a:lnSpc>
              <a:spcBef>
                <a:spcPts val="0"/>
              </a:spcBef>
              <a:spcAft>
                <a:spcPts val="0"/>
              </a:spcAft>
              <a:buSzPts val="2800"/>
              <a:buNone/>
              <a:defRPr sz="2800"/>
            </a:lvl8pPr>
            <a:lvl9pPr lvl="8" rtl="0" algn="ctr">
              <a:lnSpc>
                <a:spcPct val="100000"/>
              </a:lnSpc>
              <a:spcBef>
                <a:spcPts val="0"/>
              </a:spcBef>
              <a:spcAft>
                <a:spcPts val="0"/>
              </a:spcAft>
              <a:buSzPts val="2800"/>
              <a:buNone/>
              <a:defRPr sz="2800"/>
            </a:lvl9pPr>
          </a:lstStyle>
          <a:p/>
        </p:txBody>
      </p:sp>
      <p:sp>
        <p:nvSpPr>
          <p:cNvPr id="232" name="Google Shape;232;p3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234" name="Shape 234"/>
        <p:cNvGrpSpPr/>
        <p:nvPr/>
      </p:nvGrpSpPr>
      <p:grpSpPr>
        <a:xfrm>
          <a:off x="0" y="0"/>
          <a:ext cx="0" cy="0"/>
          <a:chOff x="0" y="0"/>
          <a:chExt cx="0" cy="0"/>
        </a:xfrm>
      </p:grpSpPr>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 Bullet points">
  <p:cSld name="3 Bullet points">
    <p:spTree>
      <p:nvGrpSpPr>
        <p:cNvPr id="39" name="Shape 39"/>
        <p:cNvGrpSpPr/>
        <p:nvPr/>
      </p:nvGrpSpPr>
      <p:grpSpPr>
        <a:xfrm>
          <a:off x="0" y="0"/>
          <a:ext cx="0" cy="0"/>
          <a:chOff x="0" y="0"/>
          <a:chExt cx="0" cy="0"/>
        </a:xfrm>
      </p:grpSpPr>
      <p:sp>
        <p:nvSpPr>
          <p:cNvPr id="40" name="Google Shape;40;p5"/>
          <p:cNvSpPr txBox="1"/>
          <p:nvPr>
            <p:ph idx="12" type="sldNum"/>
          </p:nvPr>
        </p:nvSpPr>
        <p:spPr>
          <a:xfrm>
            <a:off x="224351" y="4806296"/>
            <a:ext cx="118200" cy="112500"/>
          </a:xfrm>
          <a:prstGeom prst="rect">
            <a:avLst/>
          </a:prstGeom>
          <a:noFill/>
          <a:ln>
            <a:noFill/>
          </a:ln>
        </p:spPr>
        <p:txBody>
          <a:bodyPr anchorCtr="0" anchor="t" bIns="19050" lIns="19050" spcFirstLastPara="1" rIns="19050" wrap="square" tIns="19050">
            <a:noAutofit/>
          </a:bodyPr>
          <a:lstStyle>
            <a:lvl1pPr indent="0" lvl="0" marL="0" marR="0" algn="ctr">
              <a:lnSpc>
                <a:spcPct val="100000"/>
              </a:lnSpc>
              <a:spcBef>
                <a:spcPts val="0"/>
              </a:spcBef>
              <a:spcAft>
                <a:spcPts val="0"/>
              </a:spcAft>
              <a:buClr>
                <a:srgbClr val="4189D4"/>
              </a:buClr>
              <a:buSzPts val="500"/>
              <a:buFont typeface="Ubuntu"/>
              <a:buNone/>
              <a:defRPr b="0" i="0" sz="500" u="none" cap="none" strike="noStrike">
                <a:solidFill>
                  <a:srgbClr val="4189D4"/>
                </a:solidFill>
                <a:latin typeface="Ubuntu"/>
                <a:ea typeface="Ubuntu"/>
                <a:cs typeface="Ubuntu"/>
                <a:sym typeface="Ubuntu"/>
              </a:defRPr>
            </a:lvl1pPr>
            <a:lvl2pPr indent="0" lvl="1" marL="0" marR="0" algn="ctr">
              <a:lnSpc>
                <a:spcPct val="100000"/>
              </a:lnSpc>
              <a:spcBef>
                <a:spcPts val="0"/>
              </a:spcBef>
              <a:spcAft>
                <a:spcPts val="0"/>
              </a:spcAft>
              <a:buClr>
                <a:srgbClr val="4189D4"/>
              </a:buClr>
              <a:buSzPts val="500"/>
              <a:buFont typeface="Ubuntu"/>
              <a:buNone/>
              <a:defRPr b="0" i="0" sz="500" u="none" cap="none" strike="noStrike">
                <a:solidFill>
                  <a:srgbClr val="4189D4"/>
                </a:solidFill>
                <a:latin typeface="Ubuntu"/>
                <a:ea typeface="Ubuntu"/>
                <a:cs typeface="Ubuntu"/>
                <a:sym typeface="Ubuntu"/>
              </a:defRPr>
            </a:lvl2pPr>
            <a:lvl3pPr indent="0" lvl="2" marL="0" marR="0" algn="ctr">
              <a:lnSpc>
                <a:spcPct val="100000"/>
              </a:lnSpc>
              <a:spcBef>
                <a:spcPts val="0"/>
              </a:spcBef>
              <a:spcAft>
                <a:spcPts val="0"/>
              </a:spcAft>
              <a:buClr>
                <a:srgbClr val="4189D4"/>
              </a:buClr>
              <a:buSzPts val="500"/>
              <a:buFont typeface="Ubuntu"/>
              <a:buNone/>
              <a:defRPr b="0" i="0" sz="500" u="none" cap="none" strike="noStrike">
                <a:solidFill>
                  <a:srgbClr val="4189D4"/>
                </a:solidFill>
                <a:latin typeface="Ubuntu"/>
                <a:ea typeface="Ubuntu"/>
                <a:cs typeface="Ubuntu"/>
                <a:sym typeface="Ubuntu"/>
              </a:defRPr>
            </a:lvl3pPr>
            <a:lvl4pPr indent="0" lvl="3" marL="0" marR="0" algn="ctr">
              <a:lnSpc>
                <a:spcPct val="100000"/>
              </a:lnSpc>
              <a:spcBef>
                <a:spcPts val="0"/>
              </a:spcBef>
              <a:spcAft>
                <a:spcPts val="0"/>
              </a:spcAft>
              <a:buClr>
                <a:srgbClr val="4189D4"/>
              </a:buClr>
              <a:buSzPts val="500"/>
              <a:buFont typeface="Ubuntu"/>
              <a:buNone/>
              <a:defRPr b="0" i="0" sz="500" u="none" cap="none" strike="noStrike">
                <a:solidFill>
                  <a:srgbClr val="4189D4"/>
                </a:solidFill>
                <a:latin typeface="Ubuntu"/>
                <a:ea typeface="Ubuntu"/>
                <a:cs typeface="Ubuntu"/>
                <a:sym typeface="Ubuntu"/>
              </a:defRPr>
            </a:lvl4pPr>
            <a:lvl5pPr indent="0" lvl="4" marL="0" marR="0" algn="ctr">
              <a:lnSpc>
                <a:spcPct val="100000"/>
              </a:lnSpc>
              <a:spcBef>
                <a:spcPts val="0"/>
              </a:spcBef>
              <a:spcAft>
                <a:spcPts val="0"/>
              </a:spcAft>
              <a:buClr>
                <a:srgbClr val="4189D4"/>
              </a:buClr>
              <a:buSzPts val="500"/>
              <a:buFont typeface="Ubuntu"/>
              <a:buNone/>
              <a:defRPr b="0" i="0" sz="500" u="none" cap="none" strike="noStrike">
                <a:solidFill>
                  <a:srgbClr val="4189D4"/>
                </a:solidFill>
                <a:latin typeface="Ubuntu"/>
                <a:ea typeface="Ubuntu"/>
                <a:cs typeface="Ubuntu"/>
                <a:sym typeface="Ubuntu"/>
              </a:defRPr>
            </a:lvl5pPr>
            <a:lvl6pPr indent="0" lvl="5" marL="0" marR="0" algn="ctr">
              <a:lnSpc>
                <a:spcPct val="100000"/>
              </a:lnSpc>
              <a:spcBef>
                <a:spcPts val="0"/>
              </a:spcBef>
              <a:spcAft>
                <a:spcPts val="0"/>
              </a:spcAft>
              <a:buClr>
                <a:srgbClr val="4189D4"/>
              </a:buClr>
              <a:buSzPts val="500"/>
              <a:buFont typeface="Ubuntu"/>
              <a:buNone/>
              <a:defRPr b="0" i="0" sz="500" u="none" cap="none" strike="noStrike">
                <a:solidFill>
                  <a:srgbClr val="4189D4"/>
                </a:solidFill>
                <a:latin typeface="Ubuntu"/>
                <a:ea typeface="Ubuntu"/>
                <a:cs typeface="Ubuntu"/>
                <a:sym typeface="Ubuntu"/>
              </a:defRPr>
            </a:lvl6pPr>
            <a:lvl7pPr indent="0" lvl="6" marL="0" marR="0" algn="ctr">
              <a:lnSpc>
                <a:spcPct val="100000"/>
              </a:lnSpc>
              <a:spcBef>
                <a:spcPts val="0"/>
              </a:spcBef>
              <a:spcAft>
                <a:spcPts val="0"/>
              </a:spcAft>
              <a:buClr>
                <a:srgbClr val="4189D4"/>
              </a:buClr>
              <a:buSzPts val="500"/>
              <a:buFont typeface="Ubuntu"/>
              <a:buNone/>
              <a:defRPr b="0" i="0" sz="500" u="none" cap="none" strike="noStrike">
                <a:solidFill>
                  <a:srgbClr val="4189D4"/>
                </a:solidFill>
                <a:latin typeface="Ubuntu"/>
                <a:ea typeface="Ubuntu"/>
                <a:cs typeface="Ubuntu"/>
                <a:sym typeface="Ubuntu"/>
              </a:defRPr>
            </a:lvl7pPr>
            <a:lvl8pPr indent="0" lvl="7" marL="0" marR="0" algn="ctr">
              <a:lnSpc>
                <a:spcPct val="100000"/>
              </a:lnSpc>
              <a:spcBef>
                <a:spcPts val="0"/>
              </a:spcBef>
              <a:spcAft>
                <a:spcPts val="0"/>
              </a:spcAft>
              <a:buClr>
                <a:srgbClr val="4189D4"/>
              </a:buClr>
              <a:buSzPts val="500"/>
              <a:buFont typeface="Ubuntu"/>
              <a:buNone/>
              <a:defRPr b="0" i="0" sz="500" u="none" cap="none" strike="noStrike">
                <a:solidFill>
                  <a:srgbClr val="4189D4"/>
                </a:solidFill>
                <a:latin typeface="Ubuntu"/>
                <a:ea typeface="Ubuntu"/>
                <a:cs typeface="Ubuntu"/>
                <a:sym typeface="Ubuntu"/>
              </a:defRPr>
            </a:lvl8pPr>
            <a:lvl9pPr indent="0" lvl="8" marL="0" marR="0" algn="ctr">
              <a:lnSpc>
                <a:spcPct val="100000"/>
              </a:lnSpc>
              <a:spcBef>
                <a:spcPts val="0"/>
              </a:spcBef>
              <a:spcAft>
                <a:spcPts val="0"/>
              </a:spcAft>
              <a:buClr>
                <a:srgbClr val="4189D4"/>
              </a:buClr>
              <a:buSzPts val="500"/>
              <a:buFont typeface="Ubuntu"/>
              <a:buNone/>
              <a:defRPr b="0" i="0" sz="500" u="none" cap="none" strike="noStrike">
                <a:solidFill>
                  <a:srgbClr val="4189D4"/>
                </a:solidFill>
                <a:latin typeface="Ubuntu"/>
                <a:ea typeface="Ubuntu"/>
                <a:cs typeface="Ubuntu"/>
                <a:sym typeface="Ubuntu"/>
              </a:defRPr>
            </a:lvl9pPr>
          </a:lstStyle>
          <a:p>
            <a:pPr indent="0" lvl="0" marL="0" rtl="0" algn="ctr">
              <a:spcBef>
                <a:spcPts val="0"/>
              </a:spcBef>
              <a:spcAft>
                <a:spcPts val="0"/>
              </a:spcAft>
              <a:buNone/>
            </a:pPr>
            <a:fld id="{00000000-1234-1234-1234-123412341234}" type="slidenum">
              <a:rPr lang="en"/>
              <a:t>‹#›</a:t>
            </a:fld>
            <a:endParaRPr>
              <a:solidFill>
                <a:srgbClr val="674EA7"/>
              </a:solidFill>
              <a:latin typeface="DM Sans"/>
              <a:ea typeface="DM Sans"/>
              <a:cs typeface="DM Sans"/>
              <a:sym typeface="DM Sans"/>
            </a:endParaRPr>
          </a:p>
        </p:txBody>
      </p:sp>
      <p:sp>
        <p:nvSpPr>
          <p:cNvPr id="41" name="Google Shape;41;p5"/>
          <p:cNvSpPr txBox="1"/>
          <p:nvPr>
            <p:ph idx="1" type="body"/>
          </p:nvPr>
        </p:nvSpPr>
        <p:spPr>
          <a:xfrm>
            <a:off x="4857750" y="762000"/>
            <a:ext cx="3714900" cy="857400"/>
          </a:xfrm>
          <a:prstGeom prst="rect">
            <a:avLst/>
          </a:prstGeom>
          <a:noFill/>
          <a:ln>
            <a:noFill/>
          </a:ln>
        </p:spPr>
        <p:txBody>
          <a:bodyPr anchorCtr="0" anchor="t" bIns="19050" lIns="19050" spcFirstLastPara="1" rIns="19050" wrap="square" tIns="19050">
            <a:noAutofit/>
          </a:bodyPr>
          <a:lstStyle>
            <a:lvl1pPr indent="-228600" lvl="0" marL="457200" marR="0" algn="l">
              <a:lnSpc>
                <a:spcPct val="140000"/>
              </a:lnSpc>
              <a:spcBef>
                <a:spcPts val="0"/>
              </a:spcBef>
              <a:spcAft>
                <a:spcPts val="0"/>
              </a:spcAft>
              <a:buClr>
                <a:srgbClr val="4D5A90"/>
              </a:buClr>
              <a:buSzPts val="900"/>
              <a:buFont typeface="Ubuntu Light"/>
              <a:buNone/>
              <a:defRPr b="0" i="0" sz="900" u="none" cap="none" strike="noStrike">
                <a:solidFill>
                  <a:srgbClr val="4D5A90"/>
                </a:solidFill>
                <a:latin typeface="Ubuntu Light"/>
                <a:ea typeface="Ubuntu Light"/>
                <a:cs typeface="Ubuntu Light"/>
                <a:sym typeface="Ubuntu Light"/>
              </a:defRPr>
            </a:lvl1pPr>
            <a:lvl2pPr indent="-298450" lvl="1" marL="9144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2pPr>
            <a:lvl3pPr indent="-298450" lvl="2" marL="13716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3pPr>
            <a:lvl4pPr indent="-298450" lvl="3" marL="18288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4pPr>
            <a:lvl5pPr indent="-298450" lvl="4" marL="22860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5pPr>
            <a:lvl6pPr indent="-298450" lvl="5" marL="27432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6pPr>
            <a:lvl7pPr indent="-298450" lvl="6" marL="32004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7pPr>
            <a:lvl8pPr indent="-298450" lvl="7" marL="36576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8pPr>
            <a:lvl9pPr indent="-298450" lvl="8" marL="41148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9pPr>
          </a:lstStyle>
          <a:p/>
        </p:txBody>
      </p:sp>
      <p:sp>
        <p:nvSpPr>
          <p:cNvPr id="42" name="Google Shape;42;p5"/>
          <p:cNvSpPr txBox="1"/>
          <p:nvPr>
            <p:ph idx="2" type="body"/>
          </p:nvPr>
        </p:nvSpPr>
        <p:spPr>
          <a:xfrm>
            <a:off x="4857750" y="2089913"/>
            <a:ext cx="3714900" cy="809700"/>
          </a:xfrm>
          <a:prstGeom prst="rect">
            <a:avLst/>
          </a:prstGeom>
          <a:noFill/>
          <a:ln>
            <a:noFill/>
          </a:ln>
        </p:spPr>
        <p:txBody>
          <a:bodyPr anchorCtr="0" anchor="t" bIns="19050" lIns="19050" spcFirstLastPara="1" rIns="19050" wrap="square" tIns="19050">
            <a:noAutofit/>
          </a:bodyPr>
          <a:lstStyle>
            <a:lvl1pPr indent="-228600" lvl="0" marL="457200" marR="0" algn="l">
              <a:lnSpc>
                <a:spcPct val="140000"/>
              </a:lnSpc>
              <a:spcBef>
                <a:spcPts val="0"/>
              </a:spcBef>
              <a:spcAft>
                <a:spcPts val="0"/>
              </a:spcAft>
              <a:buClr>
                <a:srgbClr val="4D5A90"/>
              </a:buClr>
              <a:buSzPts val="900"/>
              <a:buFont typeface="Ubuntu Light"/>
              <a:buNone/>
              <a:defRPr b="0" i="0" sz="900" u="none" cap="none" strike="noStrike">
                <a:solidFill>
                  <a:srgbClr val="4D5A90"/>
                </a:solidFill>
                <a:latin typeface="Ubuntu Light"/>
                <a:ea typeface="Ubuntu Light"/>
                <a:cs typeface="Ubuntu Light"/>
                <a:sym typeface="Ubuntu Light"/>
              </a:defRPr>
            </a:lvl1pPr>
            <a:lvl2pPr indent="-298450" lvl="1" marL="9144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2pPr>
            <a:lvl3pPr indent="-298450" lvl="2" marL="13716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3pPr>
            <a:lvl4pPr indent="-298450" lvl="3" marL="18288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4pPr>
            <a:lvl5pPr indent="-298450" lvl="4" marL="22860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5pPr>
            <a:lvl6pPr indent="-298450" lvl="5" marL="27432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6pPr>
            <a:lvl7pPr indent="-298450" lvl="6" marL="32004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7pPr>
            <a:lvl8pPr indent="-298450" lvl="7" marL="36576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8pPr>
            <a:lvl9pPr indent="-298450" lvl="8" marL="41148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9pPr>
          </a:lstStyle>
          <a:p/>
        </p:txBody>
      </p:sp>
      <p:sp>
        <p:nvSpPr>
          <p:cNvPr id="43" name="Google Shape;43;p5"/>
          <p:cNvSpPr txBox="1"/>
          <p:nvPr>
            <p:ph idx="3" type="body"/>
          </p:nvPr>
        </p:nvSpPr>
        <p:spPr>
          <a:xfrm>
            <a:off x="4857750" y="3287269"/>
            <a:ext cx="3714900" cy="809700"/>
          </a:xfrm>
          <a:prstGeom prst="rect">
            <a:avLst/>
          </a:prstGeom>
          <a:noFill/>
          <a:ln>
            <a:noFill/>
          </a:ln>
        </p:spPr>
        <p:txBody>
          <a:bodyPr anchorCtr="0" anchor="t" bIns="19050" lIns="19050" spcFirstLastPara="1" rIns="19050" wrap="square" tIns="19050">
            <a:noAutofit/>
          </a:bodyPr>
          <a:lstStyle>
            <a:lvl1pPr indent="-228600" lvl="0" marL="457200" marR="0" algn="l">
              <a:lnSpc>
                <a:spcPct val="140000"/>
              </a:lnSpc>
              <a:spcBef>
                <a:spcPts val="0"/>
              </a:spcBef>
              <a:spcAft>
                <a:spcPts val="0"/>
              </a:spcAft>
              <a:buClr>
                <a:srgbClr val="4D5A90"/>
              </a:buClr>
              <a:buSzPts val="900"/>
              <a:buFont typeface="Ubuntu Light"/>
              <a:buNone/>
              <a:defRPr b="0" i="0" sz="900" u="none" cap="none" strike="noStrike">
                <a:solidFill>
                  <a:srgbClr val="4D5A90"/>
                </a:solidFill>
                <a:latin typeface="Ubuntu Light"/>
                <a:ea typeface="Ubuntu Light"/>
                <a:cs typeface="Ubuntu Light"/>
                <a:sym typeface="Ubuntu Light"/>
              </a:defRPr>
            </a:lvl1pPr>
            <a:lvl2pPr indent="-298450" lvl="1" marL="9144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2pPr>
            <a:lvl3pPr indent="-298450" lvl="2" marL="13716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3pPr>
            <a:lvl4pPr indent="-298450" lvl="3" marL="18288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4pPr>
            <a:lvl5pPr indent="-298450" lvl="4" marL="22860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5pPr>
            <a:lvl6pPr indent="-298450" lvl="5" marL="27432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6pPr>
            <a:lvl7pPr indent="-298450" lvl="6" marL="32004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7pPr>
            <a:lvl8pPr indent="-298450" lvl="7" marL="36576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8pPr>
            <a:lvl9pPr indent="-298450" lvl="8" marL="41148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9pPr>
          </a:lstStyle>
          <a:p/>
        </p:txBody>
      </p:sp>
      <p:sp>
        <p:nvSpPr>
          <p:cNvPr id="44" name="Google Shape;44;p5"/>
          <p:cNvSpPr txBox="1"/>
          <p:nvPr>
            <p:ph idx="4" type="body"/>
          </p:nvPr>
        </p:nvSpPr>
        <p:spPr>
          <a:xfrm>
            <a:off x="4857750" y="525667"/>
            <a:ext cx="190500" cy="200700"/>
          </a:xfrm>
          <a:prstGeom prst="rect">
            <a:avLst/>
          </a:prstGeom>
          <a:noFill/>
          <a:ln>
            <a:noFill/>
          </a:ln>
        </p:spPr>
        <p:txBody>
          <a:bodyPr anchorCtr="0" anchor="ctr" bIns="19050" lIns="19050" spcFirstLastPara="1" rIns="19050" wrap="square" tIns="19050">
            <a:noAutofit/>
          </a:bodyPr>
          <a:lstStyle>
            <a:lvl1pPr indent="-228600" lvl="0" marL="457200" marR="0" algn="l">
              <a:lnSpc>
                <a:spcPct val="120000"/>
              </a:lnSpc>
              <a:spcBef>
                <a:spcPts val="1500"/>
              </a:spcBef>
              <a:spcAft>
                <a:spcPts val="0"/>
              </a:spcAft>
              <a:buClr>
                <a:srgbClr val="4189D4"/>
              </a:buClr>
              <a:buSzPts val="900"/>
              <a:buFont typeface="Ubuntu Medium"/>
              <a:buNone/>
              <a:defRPr b="0" i="0" sz="900" u="none" cap="none" strike="noStrike">
                <a:solidFill>
                  <a:srgbClr val="4189D4"/>
                </a:solidFill>
                <a:latin typeface="Ubuntu Medium"/>
                <a:ea typeface="Ubuntu Medium"/>
                <a:cs typeface="Ubuntu Medium"/>
                <a:sym typeface="Ubuntu Medium"/>
              </a:defRPr>
            </a:lvl1pPr>
            <a:lvl2pPr indent="-298450" lvl="1" marL="9144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2pPr>
            <a:lvl3pPr indent="-298450" lvl="2" marL="13716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3pPr>
            <a:lvl4pPr indent="-298450" lvl="3" marL="18288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4pPr>
            <a:lvl5pPr indent="-298450" lvl="4" marL="22860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5pPr>
            <a:lvl6pPr indent="-298450" lvl="5" marL="27432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6pPr>
            <a:lvl7pPr indent="-298450" lvl="6" marL="32004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7pPr>
            <a:lvl8pPr indent="-298450" lvl="7" marL="36576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8pPr>
            <a:lvl9pPr indent="-298450" lvl="8" marL="41148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9pPr>
          </a:lstStyle>
          <a:p/>
        </p:txBody>
      </p:sp>
      <p:sp>
        <p:nvSpPr>
          <p:cNvPr id="45" name="Google Shape;45;p5"/>
          <p:cNvSpPr txBox="1"/>
          <p:nvPr>
            <p:ph idx="5" type="body"/>
          </p:nvPr>
        </p:nvSpPr>
        <p:spPr>
          <a:xfrm>
            <a:off x="5034696" y="525667"/>
            <a:ext cx="3542400" cy="200700"/>
          </a:xfrm>
          <a:prstGeom prst="rect">
            <a:avLst/>
          </a:prstGeom>
          <a:noFill/>
          <a:ln>
            <a:noFill/>
          </a:ln>
        </p:spPr>
        <p:txBody>
          <a:bodyPr anchorCtr="0" anchor="ctr" bIns="19050" lIns="19050" spcFirstLastPara="1" rIns="19050" wrap="square" tIns="19050">
            <a:noAutofit/>
          </a:bodyPr>
          <a:lstStyle>
            <a:lvl1pPr indent="-228600" lvl="0" marL="457200" marR="0" algn="l">
              <a:lnSpc>
                <a:spcPct val="120000"/>
              </a:lnSpc>
              <a:spcBef>
                <a:spcPts val="1500"/>
              </a:spcBef>
              <a:spcAft>
                <a:spcPts val="0"/>
              </a:spcAft>
              <a:buClr>
                <a:srgbClr val="061D5F"/>
              </a:buClr>
              <a:buSzPts val="900"/>
              <a:buFont typeface="Ubuntu Medium"/>
              <a:buNone/>
              <a:defRPr b="0" i="0" sz="900" u="none" cap="none" strike="noStrike">
                <a:solidFill>
                  <a:srgbClr val="061D5F"/>
                </a:solidFill>
                <a:latin typeface="Ubuntu Medium"/>
                <a:ea typeface="Ubuntu Medium"/>
                <a:cs typeface="Ubuntu Medium"/>
                <a:sym typeface="Ubuntu Medium"/>
              </a:defRPr>
            </a:lvl1pPr>
            <a:lvl2pPr indent="-298450" lvl="1" marL="9144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2pPr>
            <a:lvl3pPr indent="-298450" lvl="2" marL="13716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3pPr>
            <a:lvl4pPr indent="-298450" lvl="3" marL="18288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4pPr>
            <a:lvl5pPr indent="-298450" lvl="4" marL="22860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5pPr>
            <a:lvl6pPr indent="-298450" lvl="5" marL="27432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6pPr>
            <a:lvl7pPr indent="-298450" lvl="6" marL="32004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7pPr>
            <a:lvl8pPr indent="-298450" lvl="7" marL="36576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8pPr>
            <a:lvl9pPr indent="-298450" lvl="8" marL="41148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9pPr>
          </a:lstStyle>
          <a:p/>
        </p:txBody>
      </p:sp>
      <p:sp>
        <p:nvSpPr>
          <p:cNvPr id="46" name="Google Shape;46;p5"/>
          <p:cNvSpPr txBox="1"/>
          <p:nvPr>
            <p:ph idx="6" type="body"/>
          </p:nvPr>
        </p:nvSpPr>
        <p:spPr>
          <a:xfrm>
            <a:off x="4855495" y="1860774"/>
            <a:ext cx="190500" cy="200700"/>
          </a:xfrm>
          <a:prstGeom prst="rect">
            <a:avLst/>
          </a:prstGeom>
          <a:noFill/>
          <a:ln>
            <a:noFill/>
          </a:ln>
        </p:spPr>
        <p:txBody>
          <a:bodyPr anchorCtr="0" anchor="ctr" bIns="19050" lIns="19050" spcFirstLastPara="1" rIns="19050" wrap="square" tIns="19050">
            <a:noAutofit/>
          </a:bodyPr>
          <a:lstStyle>
            <a:lvl1pPr indent="-228600" lvl="0" marL="457200" marR="0" algn="l">
              <a:lnSpc>
                <a:spcPct val="120000"/>
              </a:lnSpc>
              <a:spcBef>
                <a:spcPts val="1500"/>
              </a:spcBef>
              <a:spcAft>
                <a:spcPts val="0"/>
              </a:spcAft>
              <a:buClr>
                <a:srgbClr val="4189D4"/>
              </a:buClr>
              <a:buSzPts val="900"/>
              <a:buFont typeface="Ubuntu Medium"/>
              <a:buNone/>
              <a:defRPr b="0" i="0" sz="900" u="none" cap="none" strike="noStrike">
                <a:solidFill>
                  <a:srgbClr val="4189D4"/>
                </a:solidFill>
                <a:latin typeface="Ubuntu Medium"/>
                <a:ea typeface="Ubuntu Medium"/>
                <a:cs typeface="Ubuntu Medium"/>
                <a:sym typeface="Ubuntu Medium"/>
              </a:defRPr>
            </a:lvl1pPr>
            <a:lvl2pPr indent="-298450" lvl="1" marL="9144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2pPr>
            <a:lvl3pPr indent="-298450" lvl="2" marL="13716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3pPr>
            <a:lvl4pPr indent="-298450" lvl="3" marL="18288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4pPr>
            <a:lvl5pPr indent="-298450" lvl="4" marL="22860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5pPr>
            <a:lvl6pPr indent="-298450" lvl="5" marL="27432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6pPr>
            <a:lvl7pPr indent="-298450" lvl="6" marL="32004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7pPr>
            <a:lvl8pPr indent="-298450" lvl="7" marL="36576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8pPr>
            <a:lvl9pPr indent="-298450" lvl="8" marL="41148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9pPr>
          </a:lstStyle>
          <a:p/>
        </p:txBody>
      </p:sp>
      <p:sp>
        <p:nvSpPr>
          <p:cNvPr id="47" name="Google Shape;47;p5"/>
          <p:cNvSpPr txBox="1"/>
          <p:nvPr>
            <p:ph idx="7" type="body"/>
          </p:nvPr>
        </p:nvSpPr>
        <p:spPr>
          <a:xfrm>
            <a:off x="5032440" y="1860774"/>
            <a:ext cx="3542400" cy="200700"/>
          </a:xfrm>
          <a:prstGeom prst="rect">
            <a:avLst/>
          </a:prstGeom>
          <a:noFill/>
          <a:ln>
            <a:noFill/>
          </a:ln>
        </p:spPr>
        <p:txBody>
          <a:bodyPr anchorCtr="0" anchor="ctr" bIns="19050" lIns="19050" spcFirstLastPara="1" rIns="19050" wrap="square" tIns="19050">
            <a:noAutofit/>
          </a:bodyPr>
          <a:lstStyle>
            <a:lvl1pPr indent="-228600" lvl="0" marL="457200" marR="0" algn="l">
              <a:lnSpc>
                <a:spcPct val="120000"/>
              </a:lnSpc>
              <a:spcBef>
                <a:spcPts val="1500"/>
              </a:spcBef>
              <a:spcAft>
                <a:spcPts val="0"/>
              </a:spcAft>
              <a:buClr>
                <a:srgbClr val="061D5F"/>
              </a:buClr>
              <a:buSzPts val="900"/>
              <a:buFont typeface="Ubuntu Medium"/>
              <a:buNone/>
              <a:defRPr b="0" i="0" sz="900" u="none" cap="none" strike="noStrike">
                <a:solidFill>
                  <a:srgbClr val="061D5F"/>
                </a:solidFill>
                <a:latin typeface="Ubuntu Medium"/>
                <a:ea typeface="Ubuntu Medium"/>
                <a:cs typeface="Ubuntu Medium"/>
                <a:sym typeface="Ubuntu Medium"/>
              </a:defRPr>
            </a:lvl1pPr>
            <a:lvl2pPr indent="-298450" lvl="1" marL="9144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2pPr>
            <a:lvl3pPr indent="-298450" lvl="2" marL="13716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3pPr>
            <a:lvl4pPr indent="-298450" lvl="3" marL="18288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4pPr>
            <a:lvl5pPr indent="-298450" lvl="4" marL="22860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5pPr>
            <a:lvl6pPr indent="-298450" lvl="5" marL="27432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6pPr>
            <a:lvl7pPr indent="-298450" lvl="6" marL="32004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7pPr>
            <a:lvl8pPr indent="-298450" lvl="7" marL="36576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8pPr>
            <a:lvl9pPr indent="-298450" lvl="8" marL="41148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9pPr>
          </a:lstStyle>
          <a:p/>
        </p:txBody>
      </p:sp>
      <p:sp>
        <p:nvSpPr>
          <p:cNvPr id="48" name="Google Shape;48;p5"/>
          <p:cNvSpPr txBox="1"/>
          <p:nvPr>
            <p:ph idx="8" type="body"/>
          </p:nvPr>
        </p:nvSpPr>
        <p:spPr>
          <a:xfrm>
            <a:off x="4855495" y="3048243"/>
            <a:ext cx="190500" cy="200700"/>
          </a:xfrm>
          <a:prstGeom prst="rect">
            <a:avLst/>
          </a:prstGeom>
          <a:noFill/>
          <a:ln>
            <a:noFill/>
          </a:ln>
        </p:spPr>
        <p:txBody>
          <a:bodyPr anchorCtr="0" anchor="ctr" bIns="19050" lIns="19050" spcFirstLastPara="1" rIns="19050" wrap="square" tIns="19050">
            <a:noAutofit/>
          </a:bodyPr>
          <a:lstStyle>
            <a:lvl1pPr indent="-228600" lvl="0" marL="457200" marR="0" algn="l">
              <a:lnSpc>
                <a:spcPct val="120000"/>
              </a:lnSpc>
              <a:spcBef>
                <a:spcPts val="1500"/>
              </a:spcBef>
              <a:spcAft>
                <a:spcPts val="0"/>
              </a:spcAft>
              <a:buClr>
                <a:srgbClr val="4189D4"/>
              </a:buClr>
              <a:buSzPts val="900"/>
              <a:buFont typeface="Ubuntu Medium"/>
              <a:buNone/>
              <a:defRPr b="0" i="0" sz="900" u="none" cap="none" strike="noStrike">
                <a:solidFill>
                  <a:srgbClr val="4189D4"/>
                </a:solidFill>
                <a:latin typeface="Ubuntu Medium"/>
                <a:ea typeface="Ubuntu Medium"/>
                <a:cs typeface="Ubuntu Medium"/>
                <a:sym typeface="Ubuntu Medium"/>
              </a:defRPr>
            </a:lvl1pPr>
            <a:lvl2pPr indent="-298450" lvl="1" marL="9144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2pPr>
            <a:lvl3pPr indent="-298450" lvl="2" marL="13716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3pPr>
            <a:lvl4pPr indent="-298450" lvl="3" marL="18288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4pPr>
            <a:lvl5pPr indent="-298450" lvl="4" marL="22860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5pPr>
            <a:lvl6pPr indent="-298450" lvl="5" marL="27432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6pPr>
            <a:lvl7pPr indent="-298450" lvl="6" marL="32004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7pPr>
            <a:lvl8pPr indent="-298450" lvl="7" marL="36576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8pPr>
            <a:lvl9pPr indent="-298450" lvl="8" marL="41148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9pPr>
          </a:lstStyle>
          <a:p/>
        </p:txBody>
      </p:sp>
      <p:sp>
        <p:nvSpPr>
          <p:cNvPr id="49" name="Google Shape;49;p5"/>
          <p:cNvSpPr txBox="1"/>
          <p:nvPr>
            <p:ph idx="9" type="body"/>
          </p:nvPr>
        </p:nvSpPr>
        <p:spPr>
          <a:xfrm>
            <a:off x="5032440" y="3048243"/>
            <a:ext cx="3542400" cy="200700"/>
          </a:xfrm>
          <a:prstGeom prst="rect">
            <a:avLst/>
          </a:prstGeom>
          <a:noFill/>
          <a:ln>
            <a:noFill/>
          </a:ln>
        </p:spPr>
        <p:txBody>
          <a:bodyPr anchorCtr="0" anchor="ctr" bIns="19050" lIns="19050" spcFirstLastPara="1" rIns="19050" wrap="square" tIns="19050">
            <a:noAutofit/>
          </a:bodyPr>
          <a:lstStyle>
            <a:lvl1pPr indent="-228600" lvl="0" marL="457200" marR="0" algn="l">
              <a:lnSpc>
                <a:spcPct val="120000"/>
              </a:lnSpc>
              <a:spcBef>
                <a:spcPts val="1500"/>
              </a:spcBef>
              <a:spcAft>
                <a:spcPts val="0"/>
              </a:spcAft>
              <a:buClr>
                <a:srgbClr val="061D5F"/>
              </a:buClr>
              <a:buSzPts val="900"/>
              <a:buFont typeface="Ubuntu Medium"/>
              <a:buNone/>
              <a:defRPr b="0" i="0" sz="900" u="none" cap="none" strike="noStrike">
                <a:solidFill>
                  <a:srgbClr val="061D5F"/>
                </a:solidFill>
                <a:latin typeface="Ubuntu Medium"/>
                <a:ea typeface="Ubuntu Medium"/>
                <a:cs typeface="Ubuntu Medium"/>
                <a:sym typeface="Ubuntu Medium"/>
              </a:defRPr>
            </a:lvl1pPr>
            <a:lvl2pPr indent="-298450" lvl="1" marL="9144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2pPr>
            <a:lvl3pPr indent="-298450" lvl="2" marL="13716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3pPr>
            <a:lvl4pPr indent="-298450" lvl="3" marL="18288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4pPr>
            <a:lvl5pPr indent="-298450" lvl="4" marL="22860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5pPr>
            <a:lvl6pPr indent="-298450" lvl="5" marL="27432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6pPr>
            <a:lvl7pPr indent="-298450" lvl="6" marL="32004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7pPr>
            <a:lvl8pPr indent="-298450" lvl="7" marL="36576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8pPr>
            <a:lvl9pPr indent="-298450" lvl="8" marL="41148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9pPr>
          </a:lstStyle>
          <a:p/>
        </p:txBody>
      </p:sp>
      <p:sp>
        <p:nvSpPr>
          <p:cNvPr id="50" name="Google Shape;50;p5"/>
          <p:cNvSpPr txBox="1"/>
          <p:nvPr>
            <p:ph idx="13" type="body"/>
          </p:nvPr>
        </p:nvSpPr>
        <p:spPr>
          <a:xfrm>
            <a:off x="571500" y="514350"/>
            <a:ext cx="3714900" cy="3272400"/>
          </a:xfrm>
          <a:prstGeom prst="rect">
            <a:avLst/>
          </a:prstGeom>
          <a:noFill/>
          <a:ln>
            <a:noFill/>
          </a:ln>
        </p:spPr>
        <p:txBody>
          <a:bodyPr anchorCtr="0" anchor="t" bIns="19050" lIns="19050" spcFirstLastPara="1" rIns="19050" wrap="square" tIns="19050">
            <a:noAutofit/>
          </a:bodyPr>
          <a:lstStyle>
            <a:lvl1pPr indent="-298450" lvl="0" marL="4572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1pPr>
            <a:lvl2pPr indent="-298450" lvl="1" marL="9144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2pPr>
            <a:lvl3pPr indent="-298450" lvl="2" marL="13716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3pPr>
            <a:lvl4pPr indent="-298450" lvl="3" marL="18288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4pPr>
            <a:lvl5pPr indent="-298450" lvl="4" marL="22860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5pPr>
            <a:lvl6pPr indent="-298450" lvl="5" marL="27432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6pPr>
            <a:lvl7pPr indent="-298450" lvl="6" marL="32004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7pPr>
            <a:lvl8pPr indent="-298450" lvl="7" marL="36576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8pPr>
            <a:lvl9pPr indent="-298450" lvl="8" marL="41148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9pPr>
          </a:lstStyle>
          <a:p/>
        </p:txBody>
      </p:sp>
      <p:sp>
        <p:nvSpPr>
          <p:cNvPr id="51" name="Google Shape;51;p5"/>
          <p:cNvSpPr txBox="1"/>
          <p:nvPr>
            <p:ph idx="14" type="body"/>
          </p:nvPr>
        </p:nvSpPr>
        <p:spPr>
          <a:xfrm>
            <a:off x="559506" y="4806296"/>
            <a:ext cx="1029000" cy="112500"/>
          </a:xfrm>
          <a:prstGeom prst="rect">
            <a:avLst/>
          </a:prstGeom>
          <a:noFill/>
          <a:ln>
            <a:noFill/>
          </a:ln>
        </p:spPr>
        <p:txBody>
          <a:bodyPr anchorCtr="0" anchor="ctr" bIns="19050" lIns="19050" spcFirstLastPara="1" rIns="19050" wrap="square" tIns="19050">
            <a:noAutofit/>
          </a:bodyPr>
          <a:lstStyle>
            <a:lvl1pPr indent="-298450" lvl="0" marL="4572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1pPr>
            <a:lvl2pPr indent="-298450" lvl="1" marL="9144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2pPr>
            <a:lvl3pPr indent="-298450" lvl="2" marL="13716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3pPr>
            <a:lvl4pPr indent="-298450" lvl="3" marL="18288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4pPr>
            <a:lvl5pPr indent="-298450" lvl="4" marL="22860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5pPr>
            <a:lvl6pPr indent="-298450" lvl="5" marL="27432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6pPr>
            <a:lvl7pPr indent="-298450" lvl="6" marL="32004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7pPr>
            <a:lvl8pPr indent="-298450" lvl="7" marL="36576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8pPr>
            <a:lvl9pPr indent="-298450" lvl="8" marL="41148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3 paragraph">
  <p:cSld name="Basic 3 paragraph">
    <p:spTree>
      <p:nvGrpSpPr>
        <p:cNvPr id="52" name="Shape 52"/>
        <p:cNvGrpSpPr/>
        <p:nvPr/>
      </p:nvGrpSpPr>
      <p:grpSpPr>
        <a:xfrm>
          <a:off x="0" y="0"/>
          <a:ext cx="0" cy="0"/>
          <a:chOff x="0" y="0"/>
          <a:chExt cx="0" cy="0"/>
        </a:xfrm>
      </p:grpSpPr>
      <p:sp>
        <p:nvSpPr>
          <p:cNvPr id="53" name="Google Shape;53;p6"/>
          <p:cNvSpPr txBox="1"/>
          <p:nvPr>
            <p:ph idx="12" type="sldNum"/>
          </p:nvPr>
        </p:nvSpPr>
        <p:spPr>
          <a:xfrm>
            <a:off x="226714" y="4804181"/>
            <a:ext cx="118200" cy="112500"/>
          </a:xfrm>
          <a:prstGeom prst="rect">
            <a:avLst/>
          </a:prstGeom>
          <a:noFill/>
          <a:ln>
            <a:noFill/>
          </a:ln>
        </p:spPr>
        <p:txBody>
          <a:bodyPr anchorCtr="0" anchor="t" bIns="19050" lIns="19050" spcFirstLastPara="1" rIns="19050" wrap="square" tIns="19050">
            <a:noAutofit/>
          </a:bodyPr>
          <a:lstStyle>
            <a:lvl1pPr indent="0" lvl="0" marL="0" marR="0" algn="ctr">
              <a:lnSpc>
                <a:spcPct val="100000"/>
              </a:lnSpc>
              <a:spcBef>
                <a:spcPts val="0"/>
              </a:spcBef>
              <a:spcAft>
                <a:spcPts val="0"/>
              </a:spcAft>
              <a:buClr>
                <a:srgbClr val="4189D4"/>
              </a:buClr>
              <a:buSzPts val="500"/>
              <a:buFont typeface="Ubuntu"/>
              <a:buNone/>
              <a:defRPr b="0" i="0" sz="500" u="none" cap="none" strike="noStrike">
                <a:solidFill>
                  <a:srgbClr val="4189D4"/>
                </a:solidFill>
                <a:latin typeface="Ubuntu"/>
                <a:ea typeface="Ubuntu"/>
                <a:cs typeface="Ubuntu"/>
                <a:sym typeface="Ubuntu"/>
              </a:defRPr>
            </a:lvl1pPr>
            <a:lvl2pPr indent="0" lvl="1" marL="0" marR="0" algn="ctr">
              <a:lnSpc>
                <a:spcPct val="100000"/>
              </a:lnSpc>
              <a:spcBef>
                <a:spcPts val="0"/>
              </a:spcBef>
              <a:spcAft>
                <a:spcPts val="0"/>
              </a:spcAft>
              <a:buClr>
                <a:srgbClr val="4189D4"/>
              </a:buClr>
              <a:buSzPts val="500"/>
              <a:buFont typeface="Ubuntu"/>
              <a:buNone/>
              <a:defRPr b="0" i="0" sz="500" u="none" cap="none" strike="noStrike">
                <a:solidFill>
                  <a:srgbClr val="4189D4"/>
                </a:solidFill>
                <a:latin typeface="Ubuntu"/>
                <a:ea typeface="Ubuntu"/>
                <a:cs typeface="Ubuntu"/>
                <a:sym typeface="Ubuntu"/>
              </a:defRPr>
            </a:lvl2pPr>
            <a:lvl3pPr indent="0" lvl="2" marL="0" marR="0" algn="ctr">
              <a:lnSpc>
                <a:spcPct val="100000"/>
              </a:lnSpc>
              <a:spcBef>
                <a:spcPts val="0"/>
              </a:spcBef>
              <a:spcAft>
                <a:spcPts val="0"/>
              </a:spcAft>
              <a:buClr>
                <a:srgbClr val="4189D4"/>
              </a:buClr>
              <a:buSzPts val="500"/>
              <a:buFont typeface="Ubuntu"/>
              <a:buNone/>
              <a:defRPr b="0" i="0" sz="500" u="none" cap="none" strike="noStrike">
                <a:solidFill>
                  <a:srgbClr val="4189D4"/>
                </a:solidFill>
                <a:latin typeface="Ubuntu"/>
                <a:ea typeface="Ubuntu"/>
                <a:cs typeface="Ubuntu"/>
                <a:sym typeface="Ubuntu"/>
              </a:defRPr>
            </a:lvl3pPr>
            <a:lvl4pPr indent="0" lvl="3" marL="0" marR="0" algn="ctr">
              <a:lnSpc>
                <a:spcPct val="100000"/>
              </a:lnSpc>
              <a:spcBef>
                <a:spcPts val="0"/>
              </a:spcBef>
              <a:spcAft>
                <a:spcPts val="0"/>
              </a:spcAft>
              <a:buClr>
                <a:srgbClr val="4189D4"/>
              </a:buClr>
              <a:buSzPts val="500"/>
              <a:buFont typeface="Ubuntu"/>
              <a:buNone/>
              <a:defRPr b="0" i="0" sz="500" u="none" cap="none" strike="noStrike">
                <a:solidFill>
                  <a:srgbClr val="4189D4"/>
                </a:solidFill>
                <a:latin typeface="Ubuntu"/>
                <a:ea typeface="Ubuntu"/>
                <a:cs typeface="Ubuntu"/>
                <a:sym typeface="Ubuntu"/>
              </a:defRPr>
            </a:lvl4pPr>
            <a:lvl5pPr indent="0" lvl="4" marL="0" marR="0" algn="ctr">
              <a:lnSpc>
                <a:spcPct val="100000"/>
              </a:lnSpc>
              <a:spcBef>
                <a:spcPts val="0"/>
              </a:spcBef>
              <a:spcAft>
                <a:spcPts val="0"/>
              </a:spcAft>
              <a:buClr>
                <a:srgbClr val="4189D4"/>
              </a:buClr>
              <a:buSzPts val="500"/>
              <a:buFont typeface="Ubuntu"/>
              <a:buNone/>
              <a:defRPr b="0" i="0" sz="500" u="none" cap="none" strike="noStrike">
                <a:solidFill>
                  <a:srgbClr val="4189D4"/>
                </a:solidFill>
                <a:latin typeface="Ubuntu"/>
                <a:ea typeface="Ubuntu"/>
                <a:cs typeface="Ubuntu"/>
                <a:sym typeface="Ubuntu"/>
              </a:defRPr>
            </a:lvl5pPr>
            <a:lvl6pPr indent="0" lvl="5" marL="0" marR="0" algn="ctr">
              <a:lnSpc>
                <a:spcPct val="100000"/>
              </a:lnSpc>
              <a:spcBef>
                <a:spcPts val="0"/>
              </a:spcBef>
              <a:spcAft>
                <a:spcPts val="0"/>
              </a:spcAft>
              <a:buClr>
                <a:srgbClr val="4189D4"/>
              </a:buClr>
              <a:buSzPts val="500"/>
              <a:buFont typeface="Ubuntu"/>
              <a:buNone/>
              <a:defRPr b="0" i="0" sz="500" u="none" cap="none" strike="noStrike">
                <a:solidFill>
                  <a:srgbClr val="4189D4"/>
                </a:solidFill>
                <a:latin typeface="Ubuntu"/>
                <a:ea typeface="Ubuntu"/>
                <a:cs typeface="Ubuntu"/>
                <a:sym typeface="Ubuntu"/>
              </a:defRPr>
            </a:lvl6pPr>
            <a:lvl7pPr indent="0" lvl="6" marL="0" marR="0" algn="ctr">
              <a:lnSpc>
                <a:spcPct val="100000"/>
              </a:lnSpc>
              <a:spcBef>
                <a:spcPts val="0"/>
              </a:spcBef>
              <a:spcAft>
                <a:spcPts val="0"/>
              </a:spcAft>
              <a:buClr>
                <a:srgbClr val="4189D4"/>
              </a:buClr>
              <a:buSzPts val="500"/>
              <a:buFont typeface="Ubuntu"/>
              <a:buNone/>
              <a:defRPr b="0" i="0" sz="500" u="none" cap="none" strike="noStrike">
                <a:solidFill>
                  <a:srgbClr val="4189D4"/>
                </a:solidFill>
                <a:latin typeface="Ubuntu"/>
                <a:ea typeface="Ubuntu"/>
                <a:cs typeface="Ubuntu"/>
                <a:sym typeface="Ubuntu"/>
              </a:defRPr>
            </a:lvl7pPr>
            <a:lvl8pPr indent="0" lvl="7" marL="0" marR="0" algn="ctr">
              <a:lnSpc>
                <a:spcPct val="100000"/>
              </a:lnSpc>
              <a:spcBef>
                <a:spcPts val="0"/>
              </a:spcBef>
              <a:spcAft>
                <a:spcPts val="0"/>
              </a:spcAft>
              <a:buClr>
                <a:srgbClr val="4189D4"/>
              </a:buClr>
              <a:buSzPts val="500"/>
              <a:buFont typeface="Ubuntu"/>
              <a:buNone/>
              <a:defRPr b="0" i="0" sz="500" u="none" cap="none" strike="noStrike">
                <a:solidFill>
                  <a:srgbClr val="4189D4"/>
                </a:solidFill>
                <a:latin typeface="Ubuntu"/>
                <a:ea typeface="Ubuntu"/>
                <a:cs typeface="Ubuntu"/>
                <a:sym typeface="Ubuntu"/>
              </a:defRPr>
            </a:lvl8pPr>
            <a:lvl9pPr indent="0" lvl="8" marL="0" marR="0" algn="ctr">
              <a:lnSpc>
                <a:spcPct val="100000"/>
              </a:lnSpc>
              <a:spcBef>
                <a:spcPts val="0"/>
              </a:spcBef>
              <a:spcAft>
                <a:spcPts val="0"/>
              </a:spcAft>
              <a:buClr>
                <a:srgbClr val="4189D4"/>
              </a:buClr>
              <a:buSzPts val="500"/>
              <a:buFont typeface="Ubuntu"/>
              <a:buNone/>
              <a:defRPr b="0" i="0" sz="500" u="none" cap="none" strike="noStrike">
                <a:solidFill>
                  <a:srgbClr val="4189D4"/>
                </a:solidFill>
                <a:latin typeface="Ubuntu"/>
                <a:ea typeface="Ubuntu"/>
                <a:cs typeface="Ubuntu"/>
                <a:sym typeface="Ubuntu"/>
              </a:defRPr>
            </a:lvl9pPr>
          </a:lstStyle>
          <a:p>
            <a:pPr indent="0" lvl="0" marL="0" rtl="0" algn="ctr">
              <a:spcBef>
                <a:spcPts val="0"/>
              </a:spcBef>
              <a:spcAft>
                <a:spcPts val="0"/>
              </a:spcAft>
              <a:buNone/>
            </a:pPr>
            <a:fld id="{00000000-1234-1234-1234-123412341234}" type="slidenum">
              <a:rPr lang="en"/>
              <a:t>‹#›</a:t>
            </a:fld>
            <a:endParaRPr>
              <a:solidFill>
                <a:srgbClr val="674EA7"/>
              </a:solidFill>
              <a:latin typeface="DM Sans"/>
              <a:ea typeface="DM Sans"/>
              <a:cs typeface="DM Sans"/>
              <a:sym typeface="DM Sans"/>
            </a:endParaRPr>
          </a:p>
        </p:txBody>
      </p:sp>
      <p:sp>
        <p:nvSpPr>
          <p:cNvPr id="54" name="Google Shape;54;p6"/>
          <p:cNvSpPr txBox="1"/>
          <p:nvPr>
            <p:ph idx="1" type="body"/>
          </p:nvPr>
        </p:nvSpPr>
        <p:spPr>
          <a:xfrm>
            <a:off x="559506" y="4804181"/>
            <a:ext cx="1029000" cy="112500"/>
          </a:xfrm>
          <a:prstGeom prst="rect">
            <a:avLst/>
          </a:prstGeom>
          <a:noFill/>
          <a:ln>
            <a:noFill/>
          </a:ln>
        </p:spPr>
        <p:txBody>
          <a:bodyPr anchorCtr="0" anchor="ctr" bIns="19050" lIns="19050" spcFirstLastPara="1" rIns="19050" wrap="square" tIns="19050">
            <a:noAutofit/>
          </a:bodyPr>
          <a:lstStyle>
            <a:lvl1pPr indent="-298450" lvl="0" marL="4572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1pPr>
            <a:lvl2pPr indent="-298450" lvl="1" marL="9144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2pPr>
            <a:lvl3pPr indent="-298450" lvl="2" marL="13716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3pPr>
            <a:lvl4pPr indent="-298450" lvl="3" marL="18288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4pPr>
            <a:lvl5pPr indent="-298450" lvl="4" marL="22860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5pPr>
            <a:lvl6pPr indent="-298450" lvl="5" marL="27432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6pPr>
            <a:lvl7pPr indent="-298450" lvl="6" marL="32004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7pPr>
            <a:lvl8pPr indent="-298450" lvl="7" marL="36576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8pPr>
            <a:lvl9pPr indent="-298450" lvl="8" marL="41148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9pPr>
          </a:lstStyle>
          <a:p/>
        </p:txBody>
      </p:sp>
      <p:sp>
        <p:nvSpPr>
          <p:cNvPr id="55" name="Google Shape;55;p6"/>
          <p:cNvSpPr txBox="1"/>
          <p:nvPr>
            <p:ph idx="2" type="body"/>
          </p:nvPr>
        </p:nvSpPr>
        <p:spPr>
          <a:xfrm>
            <a:off x="571500" y="514350"/>
            <a:ext cx="8001000" cy="512400"/>
          </a:xfrm>
          <a:prstGeom prst="rect">
            <a:avLst/>
          </a:prstGeom>
          <a:noFill/>
          <a:ln>
            <a:noFill/>
          </a:ln>
        </p:spPr>
        <p:txBody>
          <a:bodyPr anchorCtr="0" anchor="t" bIns="19050" lIns="19050" spcFirstLastPara="1" rIns="19050" wrap="square" tIns="19050">
            <a:noAutofit/>
          </a:bodyPr>
          <a:lstStyle>
            <a:lvl1pPr indent="-298450" lvl="0" marL="4572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1pPr>
            <a:lvl2pPr indent="-298450" lvl="1" marL="9144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2pPr>
            <a:lvl3pPr indent="-298450" lvl="2" marL="13716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3pPr>
            <a:lvl4pPr indent="-298450" lvl="3" marL="18288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4pPr>
            <a:lvl5pPr indent="-298450" lvl="4" marL="22860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5pPr>
            <a:lvl6pPr indent="-298450" lvl="5" marL="27432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6pPr>
            <a:lvl7pPr indent="-298450" lvl="6" marL="32004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7pPr>
            <a:lvl8pPr indent="-298450" lvl="7" marL="36576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8pPr>
            <a:lvl9pPr indent="-298450" lvl="8" marL="41148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9pPr>
          </a:lstStyle>
          <a:p/>
        </p:txBody>
      </p:sp>
      <p:sp>
        <p:nvSpPr>
          <p:cNvPr id="56" name="Google Shape;56;p6"/>
          <p:cNvSpPr txBox="1"/>
          <p:nvPr>
            <p:ph idx="3" type="body"/>
          </p:nvPr>
        </p:nvSpPr>
        <p:spPr>
          <a:xfrm>
            <a:off x="572774" y="1209675"/>
            <a:ext cx="2286000" cy="3381300"/>
          </a:xfrm>
          <a:prstGeom prst="rect">
            <a:avLst/>
          </a:prstGeom>
          <a:noFill/>
          <a:ln>
            <a:noFill/>
          </a:ln>
        </p:spPr>
        <p:txBody>
          <a:bodyPr anchorCtr="0" anchor="t" bIns="19050" lIns="19050" spcFirstLastPara="1" rIns="19050" wrap="square" tIns="19050">
            <a:noAutofit/>
          </a:bodyPr>
          <a:lstStyle>
            <a:lvl1pPr indent="-228600" lvl="0" marL="457200" marR="0" algn="l">
              <a:lnSpc>
                <a:spcPct val="140000"/>
              </a:lnSpc>
              <a:spcBef>
                <a:spcPts val="0"/>
              </a:spcBef>
              <a:spcAft>
                <a:spcPts val="0"/>
              </a:spcAft>
              <a:buClr>
                <a:srgbClr val="4D5A90"/>
              </a:buClr>
              <a:buSzPts val="900"/>
              <a:buFont typeface="Ubuntu Light"/>
              <a:buNone/>
              <a:defRPr b="0" i="0" sz="900" u="none" cap="none" strike="noStrike">
                <a:solidFill>
                  <a:srgbClr val="4D5A90"/>
                </a:solidFill>
                <a:latin typeface="Ubuntu Light"/>
                <a:ea typeface="Ubuntu Light"/>
                <a:cs typeface="Ubuntu Light"/>
                <a:sym typeface="Ubuntu Light"/>
              </a:defRPr>
            </a:lvl1pPr>
            <a:lvl2pPr indent="-298450" lvl="1" marL="9144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2pPr>
            <a:lvl3pPr indent="-298450" lvl="2" marL="13716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3pPr>
            <a:lvl4pPr indent="-298450" lvl="3" marL="18288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4pPr>
            <a:lvl5pPr indent="-298450" lvl="4" marL="22860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5pPr>
            <a:lvl6pPr indent="-298450" lvl="5" marL="27432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6pPr>
            <a:lvl7pPr indent="-298450" lvl="6" marL="32004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7pPr>
            <a:lvl8pPr indent="-298450" lvl="7" marL="36576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8pPr>
            <a:lvl9pPr indent="-298450" lvl="8" marL="41148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9pPr>
          </a:lstStyle>
          <a:p/>
        </p:txBody>
      </p:sp>
      <p:sp>
        <p:nvSpPr>
          <p:cNvPr id="57" name="Google Shape;57;p6"/>
          <p:cNvSpPr txBox="1"/>
          <p:nvPr>
            <p:ph idx="4" type="body"/>
          </p:nvPr>
        </p:nvSpPr>
        <p:spPr>
          <a:xfrm>
            <a:off x="3429000" y="1209675"/>
            <a:ext cx="2286000" cy="3381300"/>
          </a:xfrm>
          <a:prstGeom prst="rect">
            <a:avLst/>
          </a:prstGeom>
          <a:noFill/>
          <a:ln>
            <a:noFill/>
          </a:ln>
        </p:spPr>
        <p:txBody>
          <a:bodyPr anchorCtr="0" anchor="t" bIns="19050" lIns="19050" spcFirstLastPara="1" rIns="19050" wrap="square" tIns="19050">
            <a:noAutofit/>
          </a:bodyPr>
          <a:lstStyle>
            <a:lvl1pPr indent="-228600" lvl="0" marL="457200" marR="0" algn="l">
              <a:lnSpc>
                <a:spcPct val="140000"/>
              </a:lnSpc>
              <a:spcBef>
                <a:spcPts val="0"/>
              </a:spcBef>
              <a:spcAft>
                <a:spcPts val="0"/>
              </a:spcAft>
              <a:buClr>
                <a:srgbClr val="4D5A90"/>
              </a:buClr>
              <a:buSzPts val="900"/>
              <a:buFont typeface="Ubuntu Light"/>
              <a:buNone/>
              <a:defRPr b="0" i="0" sz="900" u="none" cap="none" strike="noStrike">
                <a:solidFill>
                  <a:srgbClr val="4D5A90"/>
                </a:solidFill>
                <a:latin typeface="Ubuntu Light"/>
                <a:ea typeface="Ubuntu Light"/>
                <a:cs typeface="Ubuntu Light"/>
                <a:sym typeface="Ubuntu Light"/>
              </a:defRPr>
            </a:lvl1pPr>
            <a:lvl2pPr indent="-298450" lvl="1" marL="9144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2pPr>
            <a:lvl3pPr indent="-298450" lvl="2" marL="13716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3pPr>
            <a:lvl4pPr indent="-298450" lvl="3" marL="18288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4pPr>
            <a:lvl5pPr indent="-298450" lvl="4" marL="22860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5pPr>
            <a:lvl6pPr indent="-298450" lvl="5" marL="27432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6pPr>
            <a:lvl7pPr indent="-298450" lvl="6" marL="32004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7pPr>
            <a:lvl8pPr indent="-298450" lvl="7" marL="36576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8pPr>
            <a:lvl9pPr indent="-298450" lvl="8" marL="41148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9pPr>
          </a:lstStyle>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tx">
  <p:cSld name="TITLE_AND_BODY">
    <p:spTree>
      <p:nvGrpSpPr>
        <p:cNvPr id="58" name="Shape 58"/>
        <p:cNvGrpSpPr/>
        <p:nvPr/>
      </p:nvGrpSpPr>
      <p:grpSpPr>
        <a:xfrm>
          <a:off x="0" y="0"/>
          <a:ext cx="0" cy="0"/>
          <a:chOff x="0" y="0"/>
          <a:chExt cx="0" cy="0"/>
        </a:xfrm>
      </p:grpSpPr>
      <p:sp>
        <p:nvSpPr>
          <p:cNvPr id="59" name="Google Shape;59;p7"/>
          <p:cNvSpPr txBox="1"/>
          <p:nvPr>
            <p:ph idx="12" type="sldNum"/>
          </p:nvPr>
        </p:nvSpPr>
        <p:spPr>
          <a:xfrm>
            <a:off x="433899" y="4795975"/>
            <a:ext cx="186000" cy="112500"/>
          </a:xfrm>
          <a:prstGeom prst="rect">
            <a:avLst/>
          </a:prstGeom>
          <a:noFill/>
          <a:ln>
            <a:noFill/>
          </a:ln>
        </p:spPr>
        <p:txBody>
          <a:bodyPr anchorCtr="0" anchor="t" bIns="19050" lIns="19050" spcFirstLastPara="1" rIns="19050" wrap="square" tIns="19050">
            <a:noAutofit/>
          </a:bodyPr>
          <a:lstStyle>
            <a:lvl1pPr indent="0" lvl="0" marL="0" marR="0" algn="ctr">
              <a:lnSpc>
                <a:spcPct val="100000"/>
              </a:lnSpc>
              <a:spcBef>
                <a:spcPts val="0"/>
              </a:spcBef>
              <a:spcAft>
                <a:spcPts val="0"/>
              </a:spcAft>
              <a:buClr>
                <a:srgbClr val="4189D4"/>
              </a:buClr>
              <a:buSzPts val="500"/>
              <a:buFont typeface="Ubuntu"/>
              <a:buNone/>
              <a:defRPr b="0" i="0" sz="500" u="none" cap="none" strike="noStrike">
                <a:solidFill>
                  <a:srgbClr val="674EA7"/>
                </a:solidFill>
                <a:latin typeface="DM Sans"/>
                <a:ea typeface="DM Sans"/>
                <a:cs typeface="DM Sans"/>
                <a:sym typeface="DM Sans"/>
              </a:defRPr>
            </a:lvl1pPr>
            <a:lvl2pPr indent="0" lvl="1" marL="0" marR="0" algn="ctr">
              <a:lnSpc>
                <a:spcPct val="100000"/>
              </a:lnSpc>
              <a:spcBef>
                <a:spcPts val="0"/>
              </a:spcBef>
              <a:spcAft>
                <a:spcPts val="0"/>
              </a:spcAft>
              <a:buClr>
                <a:srgbClr val="4189D4"/>
              </a:buClr>
              <a:buSzPts val="500"/>
              <a:buFont typeface="Ubuntu"/>
              <a:buNone/>
              <a:defRPr b="0" i="0" sz="500" u="none" cap="none" strike="noStrike">
                <a:solidFill>
                  <a:srgbClr val="674EA7"/>
                </a:solidFill>
                <a:latin typeface="DM Sans"/>
                <a:ea typeface="DM Sans"/>
                <a:cs typeface="DM Sans"/>
                <a:sym typeface="DM Sans"/>
              </a:defRPr>
            </a:lvl2pPr>
            <a:lvl3pPr indent="0" lvl="2" marL="0" marR="0" algn="ctr">
              <a:lnSpc>
                <a:spcPct val="100000"/>
              </a:lnSpc>
              <a:spcBef>
                <a:spcPts val="0"/>
              </a:spcBef>
              <a:spcAft>
                <a:spcPts val="0"/>
              </a:spcAft>
              <a:buClr>
                <a:srgbClr val="4189D4"/>
              </a:buClr>
              <a:buSzPts val="500"/>
              <a:buFont typeface="Ubuntu"/>
              <a:buNone/>
              <a:defRPr b="0" i="0" sz="500" u="none" cap="none" strike="noStrike">
                <a:solidFill>
                  <a:srgbClr val="674EA7"/>
                </a:solidFill>
                <a:latin typeface="DM Sans"/>
                <a:ea typeface="DM Sans"/>
                <a:cs typeface="DM Sans"/>
                <a:sym typeface="DM Sans"/>
              </a:defRPr>
            </a:lvl3pPr>
            <a:lvl4pPr indent="0" lvl="3" marL="0" marR="0" algn="ctr">
              <a:lnSpc>
                <a:spcPct val="100000"/>
              </a:lnSpc>
              <a:spcBef>
                <a:spcPts val="0"/>
              </a:spcBef>
              <a:spcAft>
                <a:spcPts val="0"/>
              </a:spcAft>
              <a:buClr>
                <a:srgbClr val="4189D4"/>
              </a:buClr>
              <a:buSzPts val="500"/>
              <a:buFont typeface="Ubuntu"/>
              <a:buNone/>
              <a:defRPr b="0" i="0" sz="500" u="none" cap="none" strike="noStrike">
                <a:solidFill>
                  <a:srgbClr val="674EA7"/>
                </a:solidFill>
                <a:latin typeface="DM Sans"/>
                <a:ea typeface="DM Sans"/>
                <a:cs typeface="DM Sans"/>
                <a:sym typeface="DM Sans"/>
              </a:defRPr>
            </a:lvl4pPr>
            <a:lvl5pPr indent="0" lvl="4" marL="0" marR="0" algn="ctr">
              <a:lnSpc>
                <a:spcPct val="100000"/>
              </a:lnSpc>
              <a:spcBef>
                <a:spcPts val="0"/>
              </a:spcBef>
              <a:spcAft>
                <a:spcPts val="0"/>
              </a:spcAft>
              <a:buClr>
                <a:srgbClr val="4189D4"/>
              </a:buClr>
              <a:buSzPts val="500"/>
              <a:buFont typeface="Ubuntu"/>
              <a:buNone/>
              <a:defRPr b="0" i="0" sz="500" u="none" cap="none" strike="noStrike">
                <a:solidFill>
                  <a:srgbClr val="674EA7"/>
                </a:solidFill>
                <a:latin typeface="DM Sans"/>
                <a:ea typeface="DM Sans"/>
                <a:cs typeface="DM Sans"/>
                <a:sym typeface="DM Sans"/>
              </a:defRPr>
            </a:lvl5pPr>
            <a:lvl6pPr indent="0" lvl="5" marL="0" marR="0" algn="ctr">
              <a:lnSpc>
                <a:spcPct val="100000"/>
              </a:lnSpc>
              <a:spcBef>
                <a:spcPts val="0"/>
              </a:spcBef>
              <a:spcAft>
                <a:spcPts val="0"/>
              </a:spcAft>
              <a:buClr>
                <a:srgbClr val="4189D4"/>
              </a:buClr>
              <a:buSzPts val="500"/>
              <a:buFont typeface="Ubuntu"/>
              <a:buNone/>
              <a:defRPr b="0" i="0" sz="500" u="none" cap="none" strike="noStrike">
                <a:solidFill>
                  <a:srgbClr val="674EA7"/>
                </a:solidFill>
                <a:latin typeface="DM Sans"/>
                <a:ea typeface="DM Sans"/>
                <a:cs typeface="DM Sans"/>
                <a:sym typeface="DM Sans"/>
              </a:defRPr>
            </a:lvl6pPr>
            <a:lvl7pPr indent="0" lvl="6" marL="0" marR="0" algn="ctr">
              <a:lnSpc>
                <a:spcPct val="100000"/>
              </a:lnSpc>
              <a:spcBef>
                <a:spcPts val="0"/>
              </a:spcBef>
              <a:spcAft>
                <a:spcPts val="0"/>
              </a:spcAft>
              <a:buClr>
                <a:srgbClr val="4189D4"/>
              </a:buClr>
              <a:buSzPts val="500"/>
              <a:buFont typeface="Ubuntu"/>
              <a:buNone/>
              <a:defRPr b="0" i="0" sz="500" u="none" cap="none" strike="noStrike">
                <a:solidFill>
                  <a:srgbClr val="674EA7"/>
                </a:solidFill>
                <a:latin typeface="DM Sans"/>
                <a:ea typeface="DM Sans"/>
                <a:cs typeface="DM Sans"/>
                <a:sym typeface="DM Sans"/>
              </a:defRPr>
            </a:lvl7pPr>
            <a:lvl8pPr indent="0" lvl="7" marL="0" marR="0" algn="ctr">
              <a:lnSpc>
                <a:spcPct val="100000"/>
              </a:lnSpc>
              <a:spcBef>
                <a:spcPts val="0"/>
              </a:spcBef>
              <a:spcAft>
                <a:spcPts val="0"/>
              </a:spcAft>
              <a:buClr>
                <a:srgbClr val="4189D4"/>
              </a:buClr>
              <a:buSzPts val="500"/>
              <a:buFont typeface="Ubuntu"/>
              <a:buNone/>
              <a:defRPr b="0" i="0" sz="500" u="none" cap="none" strike="noStrike">
                <a:solidFill>
                  <a:srgbClr val="674EA7"/>
                </a:solidFill>
                <a:latin typeface="DM Sans"/>
                <a:ea typeface="DM Sans"/>
                <a:cs typeface="DM Sans"/>
                <a:sym typeface="DM Sans"/>
              </a:defRPr>
            </a:lvl8pPr>
            <a:lvl9pPr indent="0" lvl="8" marL="0" marR="0" algn="ctr">
              <a:lnSpc>
                <a:spcPct val="100000"/>
              </a:lnSpc>
              <a:spcBef>
                <a:spcPts val="0"/>
              </a:spcBef>
              <a:spcAft>
                <a:spcPts val="0"/>
              </a:spcAft>
              <a:buClr>
                <a:srgbClr val="4189D4"/>
              </a:buClr>
              <a:buSzPts val="500"/>
              <a:buFont typeface="Ubuntu"/>
              <a:buNone/>
              <a:defRPr b="0" i="0" sz="500" u="none" cap="none" strike="noStrike">
                <a:solidFill>
                  <a:srgbClr val="674EA7"/>
                </a:solidFill>
                <a:latin typeface="DM Sans"/>
                <a:ea typeface="DM Sans"/>
                <a:cs typeface="DM Sans"/>
                <a:sym typeface="DM Sans"/>
              </a:defRPr>
            </a:lvl9pPr>
          </a:lstStyle>
          <a:p>
            <a:pPr indent="0" lvl="0" marL="0" rtl="0" algn="ct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white pex logo">
  <p:cSld name="Basic  white pex logo">
    <p:spTree>
      <p:nvGrpSpPr>
        <p:cNvPr id="60" name="Shape 60"/>
        <p:cNvGrpSpPr/>
        <p:nvPr/>
      </p:nvGrpSpPr>
      <p:grpSpPr>
        <a:xfrm>
          <a:off x="0" y="0"/>
          <a:ext cx="0" cy="0"/>
          <a:chOff x="0" y="0"/>
          <a:chExt cx="0" cy="0"/>
        </a:xfrm>
      </p:grpSpPr>
      <p:sp>
        <p:nvSpPr>
          <p:cNvPr id="61" name="Google Shape;61;p8"/>
          <p:cNvSpPr txBox="1"/>
          <p:nvPr>
            <p:ph idx="12" type="sldNum"/>
          </p:nvPr>
        </p:nvSpPr>
        <p:spPr>
          <a:xfrm>
            <a:off x="224351" y="4806296"/>
            <a:ext cx="118200" cy="112500"/>
          </a:xfrm>
          <a:prstGeom prst="rect">
            <a:avLst/>
          </a:prstGeom>
          <a:noFill/>
          <a:ln>
            <a:noFill/>
          </a:ln>
        </p:spPr>
        <p:txBody>
          <a:bodyPr anchorCtr="0" anchor="t" bIns="19050" lIns="19050" spcFirstLastPara="1" rIns="19050" wrap="square" tIns="19050">
            <a:noAutofit/>
          </a:bodyPr>
          <a:lstStyle>
            <a:lvl1pPr indent="0" lvl="0" marL="0" marR="0" algn="ctr">
              <a:lnSpc>
                <a:spcPct val="100000"/>
              </a:lnSpc>
              <a:spcBef>
                <a:spcPts val="0"/>
              </a:spcBef>
              <a:spcAft>
                <a:spcPts val="0"/>
              </a:spcAft>
              <a:buClr>
                <a:srgbClr val="4189D4"/>
              </a:buClr>
              <a:buSzPts val="500"/>
              <a:buFont typeface="Ubuntu"/>
              <a:buNone/>
              <a:defRPr b="0" i="0" sz="500" u="none" cap="none" strike="noStrike">
                <a:solidFill>
                  <a:srgbClr val="4189D4"/>
                </a:solidFill>
                <a:latin typeface="Ubuntu"/>
                <a:ea typeface="Ubuntu"/>
                <a:cs typeface="Ubuntu"/>
                <a:sym typeface="Ubuntu"/>
              </a:defRPr>
            </a:lvl1pPr>
            <a:lvl2pPr indent="0" lvl="1" marL="0" marR="0" algn="ctr">
              <a:lnSpc>
                <a:spcPct val="100000"/>
              </a:lnSpc>
              <a:spcBef>
                <a:spcPts val="0"/>
              </a:spcBef>
              <a:spcAft>
                <a:spcPts val="0"/>
              </a:spcAft>
              <a:buClr>
                <a:srgbClr val="4189D4"/>
              </a:buClr>
              <a:buSzPts val="500"/>
              <a:buFont typeface="Ubuntu"/>
              <a:buNone/>
              <a:defRPr b="0" i="0" sz="500" u="none" cap="none" strike="noStrike">
                <a:solidFill>
                  <a:srgbClr val="4189D4"/>
                </a:solidFill>
                <a:latin typeface="Ubuntu"/>
                <a:ea typeface="Ubuntu"/>
                <a:cs typeface="Ubuntu"/>
                <a:sym typeface="Ubuntu"/>
              </a:defRPr>
            </a:lvl2pPr>
            <a:lvl3pPr indent="0" lvl="2" marL="0" marR="0" algn="ctr">
              <a:lnSpc>
                <a:spcPct val="100000"/>
              </a:lnSpc>
              <a:spcBef>
                <a:spcPts val="0"/>
              </a:spcBef>
              <a:spcAft>
                <a:spcPts val="0"/>
              </a:spcAft>
              <a:buClr>
                <a:srgbClr val="4189D4"/>
              </a:buClr>
              <a:buSzPts val="500"/>
              <a:buFont typeface="Ubuntu"/>
              <a:buNone/>
              <a:defRPr b="0" i="0" sz="500" u="none" cap="none" strike="noStrike">
                <a:solidFill>
                  <a:srgbClr val="4189D4"/>
                </a:solidFill>
                <a:latin typeface="Ubuntu"/>
                <a:ea typeface="Ubuntu"/>
                <a:cs typeface="Ubuntu"/>
                <a:sym typeface="Ubuntu"/>
              </a:defRPr>
            </a:lvl3pPr>
            <a:lvl4pPr indent="0" lvl="3" marL="0" marR="0" algn="ctr">
              <a:lnSpc>
                <a:spcPct val="100000"/>
              </a:lnSpc>
              <a:spcBef>
                <a:spcPts val="0"/>
              </a:spcBef>
              <a:spcAft>
                <a:spcPts val="0"/>
              </a:spcAft>
              <a:buClr>
                <a:srgbClr val="4189D4"/>
              </a:buClr>
              <a:buSzPts val="500"/>
              <a:buFont typeface="Ubuntu"/>
              <a:buNone/>
              <a:defRPr b="0" i="0" sz="500" u="none" cap="none" strike="noStrike">
                <a:solidFill>
                  <a:srgbClr val="4189D4"/>
                </a:solidFill>
                <a:latin typeface="Ubuntu"/>
                <a:ea typeface="Ubuntu"/>
                <a:cs typeface="Ubuntu"/>
                <a:sym typeface="Ubuntu"/>
              </a:defRPr>
            </a:lvl4pPr>
            <a:lvl5pPr indent="0" lvl="4" marL="0" marR="0" algn="ctr">
              <a:lnSpc>
                <a:spcPct val="100000"/>
              </a:lnSpc>
              <a:spcBef>
                <a:spcPts val="0"/>
              </a:spcBef>
              <a:spcAft>
                <a:spcPts val="0"/>
              </a:spcAft>
              <a:buClr>
                <a:srgbClr val="4189D4"/>
              </a:buClr>
              <a:buSzPts val="500"/>
              <a:buFont typeface="Ubuntu"/>
              <a:buNone/>
              <a:defRPr b="0" i="0" sz="500" u="none" cap="none" strike="noStrike">
                <a:solidFill>
                  <a:srgbClr val="4189D4"/>
                </a:solidFill>
                <a:latin typeface="Ubuntu"/>
                <a:ea typeface="Ubuntu"/>
                <a:cs typeface="Ubuntu"/>
                <a:sym typeface="Ubuntu"/>
              </a:defRPr>
            </a:lvl5pPr>
            <a:lvl6pPr indent="0" lvl="5" marL="0" marR="0" algn="ctr">
              <a:lnSpc>
                <a:spcPct val="100000"/>
              </a:lnSpc>
              <a:spcBef>
                <a:spcPts val="0"/>
              </a:spcBef>
              <a:spcAft>
                <a:spcPts val="0"/>
              </a:spcAft>
              <a:buClr>
                <a:srgbClr val="4189D4"/>
              </a:buClr>
              <a:buSzPts val="500"/>
              <a:buFont typeface="Ubuntu"/>
              <a:buNone/>
              <a:defRPr b="0" i="0" sz="500" u="none" cap="none" strike="noStrike">
                <a:solidFill>
                  <a:srgbClr val="4189D4"/>
                </a:solidFill>
                <a:latin typeface="Ubuntu"/>
                <a:ea typeface="Ubuntu"/>
                <a:cs typeface="Ubuntu"/>
                <a:sym typeface="Ubuntu"/>
              </a:defRPr>
            </a:lvl6pPr>
            <a:lvl7pPr indent="0" lvl="6" marL="0" marR="0" algn="ctr">
              <a:lnSpc>
                <a:spcPct val="100000"/>
              </a:lnSpc>
              <a:spcBef>
                <a:spcPts val="0"/>
              </a:spcBef>
              <a:spcAft>
                <a:spcPts val="0"/>
              </a:spcAft>
              <a:buClr>
                <a:srgbClr val="4189D4"/>
              </a:buClr>
              <a:buSzPts val="500"/>
              <a:buFont typeface="Ubuntu"/>
              <a:buNone/>
              <a:defRPr b="0" i="0" sz="500" u="none" cap="none" strike="noStrike">
                <a:solidFill>
                  <a:srgbClr val="4189D4"/>
                </a:solidFill>
                <a:latin typeface="Ubuntu"/>
                <a:ea typeface="Ubuntu"/>
                <a:cs typeface="Ubuntu"/>
                <a:sym typeface="Ubuntu"/>
              </a:defRPr>
            </a:lvl7pPr>
            <a:lvl8pPr indent="0" lvl="7" marL="0" marR="0" algn="ctr">
              <a:lnSpc>
                <a:spcPct val="100000"/>
              </a:lnSpc>
              <a:spcBef>
                <a:spcPts val="0"/>
              </a:spcBef>
              <a:spcAft>
                <a:spcPts val="0"/>
              </a:spcAft>
              <a:buClr>
                <a:srgbClr val="4189D4"/>
              </a:buClr>
              <a:buSzPts val="500"/>
              <a:buFont typeface="Ubuntu"/>
              <a:buNone/>
              <a:defRPr b="0" i="0" sz="500" u="none" cap="none" strike="noStrike">
                <a:solidFill>
                  <a:srgbClr val="4189D4"/>
                </a:solidFill>
                <a:latin typeface="Ubuntu"/>
                <a:ea typeface="Ubuntu"/>
                <a:cs typeface="Ubuntu"/>
                <a:sym typeface="Ubuntu"/>
              </a:defRPr>
            </a:lvl8pPr>
            <a:lvl9pPr indent="0" lvl="8" marL="0" marR="0" algn="ctr">
              <a:lnSpc>
                <a:spcPct val="100000"/>
              </a:lnSpc>
              <a:spcBef>
                <a:spcPts val="0"/>
              </a:spcBef>
              <a:spcAft>
                <a:spcPts val="0"/>
              </a:spcAft>
              <a:buClr>
                <a:srgbClr val="4189D4"/>
              </a:buClr>
              <a:buSzPts val="500"/>
              <a:buFont typeface="Ubuntu"/>
              <a:buNone/>
              <a:defRPr b="0" i="0" sz="500" u="none" cap="none" strike="noStrike">
                <a:solidFill>
                  <a:srgbClr val="4189D4"/>
                </a:solidFill>
                <a:latin typeface="Ubuntu"/>
                <a:ea typeface="Ubuntu"/>
                <a:cs typeface="Ubuntu"/>
                <a:sym typeface="Ubuntu"/>
              </a:defRPr>
            </a:lvl9pPr>
          </a:lstStyle>
          <a:p>
            <a:pPr indent="0" lvl="0" marL="0" rtl="0" algn="ctr">
              <a:spcBef>
                <a:spcPts val="0"/>
              </a:spcBef>
              <a:spcAft>
                <a:spcPts val="0"/>
              </a:spcAft>
              <a:buNone/>
            </a:pPr>
            <a:fld id="{00000000-1234-1234-1234-123412341234}" type="slidenum">
              <a:rPr lang="en"/>
              <a:t>‹#›</a:t>
            </a:fld>
            <a:endParaRPr>
              <a:solidFill>
                <a:srgbClr val="674EA7"/>
              </a:solidFill>
              <a:latin typeface="DM Sans"/>
              <a:ea typeface="DM Sans"/>
              <a:cs typeface="DM Sans"/>
              <a:sym typeface="DM Sans"/>
            </a:endParaRPr>
          </a:p>
        </p:txBody>
      </p:sp>
      <p:pic>
        <p:nvPicPr>
          <p:cNvPr descr="pex_white_logo.png" id="62" name="Google Shape;62;p8"/>
          <p:cNvPicPr preferRelativeResize="0"/>
          <p:nvPr/>
        </p:nvPicPr>
        <p:blipFill rotWithShape="1">
          <a:blip r:embed="rId2">
            <a:alphaModFix/>
          </a:blip>
          <a:srcRect b="0" l="0" r="0" t="0"/>
          <a:stretch/>
        </p:blipFill>
        <p:spPr>
          <a:xfrm>
            <a:off x="8639175" y="4814888"/>
            <a:ext cx="300038" cy="118827"/>
          </a:xfrm>
          <a:prstGeom prst="rect">
            <a:avLst/>
          </a:prstGeom>
          <a:noFill/>
          <a:ln>
            <a:noFill/>
          </a:ln>
        </p:spPr>
      </p:pic>
      <p:sp>
        <p:nvSpPr>
          <p:cNvPr id="63" name="Google Shape;63;p8"/>
          <p:cNvSpPr txBox="1"/>
          <p:nvPr>
            <p:ph idx="1" type="body"/>
          </p:nvPr>
        </p:nvSpPr>
        <p:spPr>
          <a:xfrm>
            <a:off x="571500" y="514350"/>
            <a:ext cx="3714900" cy="512400"/>
          </a:xfrm>
          <a:prstGeom prst="rect">
            <a:avLst/>
          </a:prstGeom>
          <a:noFill/>
          <a:ln>
            <a:noFill/>
          </a:ln>
        </p:spPr>
        <p:txBody>
          <a:bodyPr anchorCtr="0" anchor="t" bIns="19050" lIns="19050" spcFirstLastPara="1" rIns="19050" wrap="square" tIns="19050">
            <a:noAutofit/>
          </a:bodyPr>
          <a:lstStyle>
            <a:lvl1pPr indent="-298450" lvl="0" marL="4572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1pPr>
            <a:lvl2pPr indent="-298450" lvl="1" marL="9144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2pPr>
            <a:lvl3pPr indent="-298450" lvl="2" marL="13716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3pPr>
            <a:lvl4pPr indent="-298450" lvl="3" marL="18288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4pPr>
            <a:lvl5pPr indent="-298450" lvl="4" marL="22860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5pPr>
            <a:lvl6pPr indent="-298450" lvl="5" marL="27432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6pPr>
            <a:lvl7pPr indent="-298450" lvl="6" marL="32004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7pPr>
            <a:lvl8pPr indent="-298450" lvl="7" marL="36576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8pPr>
            <a:lvl9pPr indent="-298450" lvl="8" marL="41148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9pPr>
          </a:lstStyle>
          <a:p/>
        </p:txBody>
      </p:sp>
      <p:sp>
        <p:nvSpPr>
          <p:cNvPr id="64" name="Google Shape;64;p8"/>
          <p:cNvSpPr txBox="1"/>
          <p:nvPr>
            <p:ph idx="2" type="body"/>
          </p:nvPr>
        </p:nvSpPr>
        <p:spPr>
          <a:xfrm>
            <a:off x="559506" y="4806296"/>
            <a:ext cx="1029000" cy="112500"/>
          </a:xfrm>
          <a:prstGeom prst="rect">
            <a:avLst/>
          </a:prstGeom>
          <a:noFill/>
          <a:ln>
            <a:noFill/>
          </a:ln>
        </p:spPr>
        <p:txBody>
          <a:bodyPr anchorCtr="0" anchor="ctr" bIns="19050" lIns="19050" spcFirstLastPara="1" rIns="19050" wrap="square" tIns="19050">
            <a:noAutofit/>
          </a:bodyPr>
          <a:lstStyle>
            <a:lvl1pPr indent="-298450" lvl="0" marL="4572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1pPr>
            <a:lvl2pPr indent="-298450" lvl="1" marL="9144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2pPr>
            <a:lvl3pPr indent="-298450" lvl="2" marL="13716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3pPr>
            <a:lvl4pPr indent="-298450" lvl="3" marL="18288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4pPr>
            <a:lvl5pPr indent="-298450" lvl="4" marL="22860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5pPr>
            <a:lvl6pPr indent="-298450" lvl="5" marL="27432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6pPr>
            <a:lvl7pPr indent="-298450" lvl="6" marL="32004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7pPr>
            <a:lvl8pPr indent="-298450" lvl="7" marL="36576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8pPr>
            <a:lvl9pPr indent="-298450" lvl="8" marL="41148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9pPr>
          </a:lstStyle>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3 news style">
  <p:cSld name="Basic 3 news style">
    <p:spTree>
      <p:nvGrpSpPr>
        <p:cNvPr id="65" name="Shape 65"/>
        <p:cNvGrpSpPr/>
        <p:nvPr/>
      </p:nvGrpSpPr>
      <p:grpSpPr>
        <a:xfrm>
          <a:off x="0" y="0"/>
          <a:ext cx="0" cy="0"/>
          <a:chOff x="0" y="0"/>
          <a:chExt cx="0" cy="0"/>
        </a:xfrm>
      </p:grpSpPr>
      <p:sp>
        <p:nvSpPr>
          <p:cNvPr id="66" name="Google Shape;66;p9"/>
          <p:cNvSpPr txBox="1"/>
          <p:nvPr>
            <p:ph idx="12" type="sldNum"/>
          </p:nvPr>
        </p:nvSpPr>
        <p:spPr>
          <a:xfrm>
            <a:off x="226714" y="4804181"/>
            <a:ext cx="118200" cy="112500"/>
          </a:xfrm>
          <a:prstGeom prst="rect">
            <a:avLst/>
          </a:prstGeom>
          <a:noFill/>
          <a:ln>
            <a:noFill/>
          </a:ln>
        </p:spPr>
        <p:txBody>
          <a:bodyPr anchorCtr="0" anchor="t" bIns="19050" lIns="19050" spcFirstLastPara="1" rIns="19050" wrap="square" tIns="19050">
            <a:noAutofit/>
          </a:bodyPr>
          <a:lstStyle>
            <a:lvl1pPr indent="0" lvl="0" marL="0" marR="0" algn="ctr">
              <a:lnSpc>
                <a:spcPct val="100000"/>
              </a:lnSpc>
              <a:spcBef>
                <a:spcPts val="0"/>
              </a:spcBef>
              <a:spcAft>
                <a:spcPts val="0"/>
              </a:spcAft>
              <a:buClr>
                <a:srgbClr val="4189D4"/>
              </a:buClr>
              <a:buSzPts val="500"/>
              <a:buFont typeface="Ubuntu"/>
              <a:buNone/>
              <a:defRPr b="0" i="0" sz="500" u="none" cap="none" strike="noStrike">
                <a:solidFill>
                  <a:srgbClr val="4189D4"/>
                </a:solidFill>
                <a:latin typeface="Ubuntu"/>
                <a:ea typeface="Ubuntu"/>
                <a:cs typeface="Ubuntu"/>
                <a:sym typeface="Ubuntu"/>
              </a:defRPr>
            </a:lvl1pPr>
            <a:lvl2pPr indent="0" lvl="1" marL="0" marR="0" algn="ctr">
              <a:lnSpc>
                <a:spcPct val="100000"/>
              </a:lnSpc>
              <a:spcBef>
                <a:spcPts val="0"/>
              </a:spcBef>
              <a:spcAft>
                <a:spcPts val="0"/>
              </a:spcAft>
              <a:buClr>
                <a:srgbClr val="4189D4"/>
              </a:buClr>
              <a:buSzPts val="500"/>
              <a:buFont typeface="Ubuntu"/>
              <a:buNone/>
              <a:defRPr b="0" i="0" sz="500" u="none" cap="none" strike="noStrike">
                <a:solidFill>
                  <a:srgbClr val="4189D4"/>
                </a:solidFill>
                <a:latin typeface="Ubuntu"/>
                <a:ea typeface="Ubuntu"/>
                <a:cs typeface="Ubuntu"/>
                <a:sym typeface="Ubuntu"/>
              </a:defRPr>
            </a:lvl2pPr>
            <a:lvl3pPr indent="0" lvl="2" marL="0" marR="0" algn="ctr">
              <a:lnSpc>
                <a:spcPct val="100000"/>
              </a:lnSpc>
              <a:spcBef>
                <a:spcPts val="0"/>
              </a:spcBef>
              <a:spcAft>
                <a:spcPts val="0"/>
              </a:spcAft>
              <a:buClr>
                <a:srgbClr val="4189D4"/>
              </a:buClr>
              <a:buSzPts val="500"/>
              <a:buFont typeface="Ubuntu"/>
              <a:buNone/>
              <a:defRPr b="0" i="0" sz="500" u="none" cap="none" strike="noStrike">
                <a:solidFill>
                  <a:srgbClr val="4189D4"/>
                </a:solidFill>
                <a:latin typeface="Ubuntu"/>
                <a:ea typeface="Ubuntu"/>
                <a:cs typeface="Ubuntu"/>
                <a:sym typeface="Ubuntu"/>
              </a:defRPr>
            </a:lvl3pPr>
            <a:lvl4pPr indent="0" lvl="3" marL="0" marR="0" algn="ctr">
              <a:lnSpc>
                <a:spcPct val="100000"/>
              </a:lnSpc>
              <a:spcBef>
                <a:spcPts val="0"/>
              </a:spcBef>
              <a:spcAft>
                <a:spcPts val="0"/>
              </a:spcAft>
              <a:buClr>
                <a:srgbClr val="4189D4"/>
              </a:buClr>
              <a:buSzPts val="500"/>
              <a:buFont typeface="Ubuntu"/>
              <a:buNone/>
              <a:defRPr b="0" i="0" sz="500" u="none" cap="none" strike="noStrike">
                <a:solidFill>
                  <a:srgbClr val="4189D4"/>
                </a:solidFill>
                <a:latin typeface="Ubuntu"/>
                <a:ea typeface="Ubuntu"/>
                <a:cs typeface="Ubuntu"/>
                <a:sym typeface="Ubuntu"/>
              </a:defRPr>
            </a:lvl4pPr>
            <a:lvl5pPr indent="0" lvl="4" marL="0" marR="0" algn="ctr">
              <a:lnSpc>
                <a:spcPct val="100000"/>
              </a:lnSpc>
              <a:spcBef>
                <a:spcPts val="0"/>
              </a:spcBef>
              <a:spcAft>
                <a:spcPts val="0"/>
              </a:spcAft>
              <a:buClr>
                <a:srgbClr val="4189D4"/>
              </a:buClr>
              <a:buSzPts val="500"/>
              <a:buFont typeface="Ubuntu"/>
              <a:buNone/>
              <a:defRPr b="0" i="0" sz="500" u="none" cap="none" strike="noStrike">
                <a:solidFill>
                  <a:srgbClr val="4189D4"/>
                </a:solidFill>
                <a:latin typeface="Ubuntu"/>
                <a:ea typeface="Ubuntu"/>
                <a:cs typeface="Ubuntu"/>
                <a:sym typeface="Ubuntu"/>
              </a:defRPr>
            </a:lvl5pPr>
            <a:lvl6pPr indent="0" lvl="5" marL="0" marR="0" algn="ctr">
              <a:lnSpc>
                <a:spcPct val="100000"/>
              </a:lnSpc>
              <a:spcBef>
                <a:spcPts val="0"/>
              </a:spcBef>
              <a:spcAft>
                <a:spcPts val="0"/>
              </a:spcAft>
              <a:buClr>
                <a:srgbClr val="4189D4"/>
              </a:buClr>
              <a:buSzPts val="500"/>
              <a:buFont typeface="Ubuntu"/>
              <a:buNone/>
              <a:defRPr b="0" i="0" sz="500" u="none" cap="none" strike="noStrike">
                <a:solidFill>
                  <a:srgbClr val="4189D4"/>
                </a:solidFill>
                <a:latin typeface="Ubuntu"/>
                <a:ea typeface="Ubuntu"/>
                <a:cs typeface="Ubuntu"/>
                <a:sym typeface="Ubuntu"/>
              </a:defRPr>
            </a:lvl6pPr>
            <a:lvl7pPr indent="0" lvl="6" marL="0" marR="0" algn="ctr">
              <a:lnSpc>
                <a:spcPct val="100000"/>
              </a:lnSpc>
              <a:spcBef>
                <a:spcPts val="0"/>
              </a:spcBef>
              <a:spcAft>
                <a:spcPts val="0"/>
              </a:spcAft>
              <a:buClr>
                <a:srgbClr val="4189D4"/>
              </a:buClr>
              <a:buSzPts val="500"/>
              <a:buFont typeface="Ubuntu"/>
              <a:buNone/>
              <a:defRPr b="0" i="0" sz="500" u="none" cap="none" strike="noStrike">
                <a:solidFill>
                  <a:srgbClr val="4189D4"/>
                </a:solidFill>
                <a:latin typeface="Ubuntu"/>
                <a:ea typeface="Ubuntu"/>
                <a:cs typeface="Ubuntu"/>
                <a:sym typeface="Ubuntu"/>
              </a:defRPr>
            </a:lvl7pPr>
            <a:lvl8pPr indent="0" lvl="7" marL="0" marR="0" algn="ctr">
              <a:lnSpc>
                <a:spcPct val="100000"/>
              </a:lnSpc>
              <a:spcBef>
                <a:spcPts val="0"/>
              </a:spcBef>
              <a:spcAft>
                <a:spcPts val="0"/>
              </a:spcAft>
              <a:buClr>
                <a:srgbClr val="4189D4"/>
              </a:buClr>
              <a:buSzPts val="500"/>
              <a:buFont typeface="Ubuntu"/>
              <a:buNone/>
              <a:defRPr b="0" i="0" sz="500" u="none" cap="none" strike="noStrike">
                <a:solidFill>
                  <a:srgbClr val="4189D4"/>
                </a:solidFill>
                <a:latin typeface="Ubuntu"/>
                <a:ea typeface="Ubuntu"/>
                <a:cs typeface="Ubuntu"/>
                <a:sym typeface="Ubuntu"/>
              </a:defRPr>
            </a:lvl8pPr>
            <a:lvl9pPr indent="0" lvl="8" marL="0" marR="0" algn="ctr">
              <a:lnSpc>
                <a:spcPct val="100000"/>
              </a:lnSpc>
              <a:spcBef>
                <a:spcPts val="0"/>
              </a:spcBef>
              <a:spcAft>
                <a:spcPts val="0"/>
              </a:spcAft>
              <a:buClr>
                <a:srgbClr val="4189D4"/>
              </a:buClr>
              <a:buSzPts val="500"/>
              <a:buFont typeface="Ubuntu"/>
              <a:buNone/>
              <a:defRPr b="0" i="0" sz="500" u="none" cap="none" strike="noStrike">
                <a:solidFill>
                  <a:srgbClr val="4189D4"/>
                </a:solidFill>
                <a:latin typeface="Ubuntu"/>
                <a:ea typeface="Ubuntu"/>
                <a:cs typeface="Ubuntu"/>
                <a:sym typeface="Ubuntu"/>
              </a:defRPr>
            </a:lvl9pPr>
          </a:lstStyle>
          <a:p>
            <a:pPr indent="0" lvl="0" marL="0" rtl="0" algn="ctr">
              <a:spcBef>
                <a:spcPts val="0"/>
              </a:spcBef>
              <a:spcAft>
                <a:spcPts val="0"/>
              </a:spcAft>
              <a:buNone/>
            </a:pPr>
            <a:fld id="{00000000-1234-1234-1234-123412341234}" type="slidenum">
              <a:rPr lang="en"/>
              <a:t>‹#›</a:t>
            </a:fld>
            <a:endParaRPr>
              <a:solidFill>
                <a:srgbClr val="674EA7"/>
              </a:solidFill>
              <a:latin typeface="DM Sans"/>
              <a:ea typeface="DM Sans"/>
              <a:cs typeface="DM Sans"/>
              <a:sym typeface="DM Sans"/>
            </a:endParaRPr>
          </a:p>
        </p:txBody>
      </p:sp>
      <p:sp>
        <p:nvSpPr>
          <p:cNvPr id="67" name="Google Shape;67;p9"/>
          <p:cNvSpPr txBox="1"/>
          <p:nvPr>
            <p:ph idx="1" type="body"/>
          </p:nvPr>
        </p:nvSpPr>
        <p:spPr>
          <a:xfrm>
            <a:off x="559506" y="4804181"/>
            <a:ext cx="1029000" cy="112500"/>
          </a:xfrm>
          <a:prstGeom prst="rect">
            <a:avLst/>
          </a:prstGeom>
          <a:noFill/>
          <a:ln>
            <a:noFill/>
          </a:ln>
        </p:spPr>
        <p:txBody>
          <a:bodyPr anchorCtr="0" anchor="ctr" bIns="19050" lIns="19050" spcFirstLastPara="1" rIns="19050" wrap="square" tIns="19050">
            <a:noAutofit/>
          </a:bodyPr>
          <a:lstStyle>
            <a:lvl1pPr indent="-298450" lvl="0" marL="4572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1pPr>
            <a:lvl2pPr indent="-298450" lvl="1" marL="9144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2pPr>
            <a:lvl3pPr indent="-298450" lvl="2" marL="13716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3pPr>
            <a:lvl4pPr indent="-298450" lvl="3" marL="18288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4pPr>
            <a:lvl5pPr indent="-298450" lvl="4" marL="22860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5pPr>
            <a:lvl6pPr indent="-298450" lvl="5" marL="27432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6pPr>
            <a:lvl7pPr indent="-298450" lvl="6" marL="32004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7pPr>
            <a:lvl8pPr indent="-298450" lvl="7" marL="36576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8pPr>
            <a:lvl9pPr indent="-298450" lvl="8" marL="41148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9pPr>
          </a:lstStyle>
          <a:p/>
        </p:txBody>
      </p:sp>
      <p:sp>
        <p:nvSpPr>
          <p:cNvPr id="68" name="Google Shape;68;p9"/>
          <p:cNvSpPr txBox="1"/>
          <p:nvPr>
            <p:ph idx="2" type="body"/>
          </p:nvPr>
        </p:nvSpPr>
        <p:spPr>
          <a:xfrm>
            <a:off x="3429000" y="655662"/>
            <a:ext cx="2286000" cy="4003500"/>
          </a:xfrm>
          <a:prstGeom prst="rect">
            <a:avLst/>
          </a:prstGeom>
          <a:noFill/>
          <a:ln>
            <a:noFill/>
          </a:ln>
        </p:spPr>
        <p:txBody>
          <a:bodyPr anchorCtr="0" anchor="t" bIns="19050" lIns="19050" spcFirstLastPara="1" rIns="19050" wrap="square" tIns="19050">
            <a:noAutofit/>
          </a:bodyPr>
          <a:lstStyle>
            <a:lvl1pPr indent="-228600" lvl="0" marL="457200" marR="0" algn="l">
              <a:lnSpc>
                <a:spcPct val="140000"/>
              </a:lnSpc>
              <a:spcBef>
                <a:spcPts val="0"/>
              </a:spcBef>
              <a:spcAft>
                <a:spcPts val="0"/>
              </a:spcAft>
              <a:buClr>
                <a:srgbClr val="4D5A90"/>
              </a:buClr>
              <a:buSzPts val="900"/>
              <a:buFont typeface="Ubuntu Light"/>
              <a:buNone/>
              <a:defRPr b="0" i="0" sz="900" u="none" cap="none" strike="noStrike">
                <a:solidFill>
                  <a:srgbClr val="4D5A90"/>
                </a:solidFill>
                <a:latin typeface="Ubuntu Light"/>
                <a:ea typeface="Ubuntu Light"/>
                <a:cs typeface="Ubuntu Light"/>
                <a:sym typeface="Ubuntu Light"/>
              </a:defRPr>
            </a:lvl1pPr>
            <a:lvl2pPr indent="-298450" lvl="1" marL="9144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2pPr>
            <a:lvl3pPr indent="-298450" lvl="2" marL="13716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3pPr>
            <a:lvl4pPr indent="-298450" lvl="3" marL="18288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4pPr>
            <a:lvl5pPr indent="-298450" lvl="4" marL="22860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5pPr>
            <a:lvl6pPr indent="-298450" lvl="5" marL="27432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6pPr>
            <a:lvl7pPr indent="-298450" lvl="6" marL="32004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7pPr>
            <a:lvl8pPr indent="-298450" lvl="7" marL="36576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8pPr>
            <a:lvl9pPr indent="-298450" lvl="8" marL="41148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9pPr>
          </a:lstStyle>
          <a:p/>
        </p:txBody>
      </p:sp>
      <p:sp>
        <p:nvSpPr>
          <p:cNvPr id="69" name="Google Shape;69;p9"/>
          <p:cNvSpPr txBox="1"/>
          <p:nvPr>
            <p:ph idx="3" type="body"/>
          </p:nvPr>
        </p:nvSpPr>
        <p:spPr>
          <a:xfrm>
            <a:off x="573734" y="514350"/>
            <a:ext cx="2286000" cy="4199700"/>
          </a:xfrm>
          <a:prstGeom prst="rect">
            <a:avLst/>
          </a:prstGeom>
          <a:noFill/>
          <a:ln>
            <a:noFill/>
          </a:ln>
        </p:spPr>
        <p:txBody>
          <a:bodyPr anchorCtr="0" anchor="t" bIns="19050" lIns="19050" spcFirstLastPara="1" rIns="19050" wrap="square" tIns="19050">
            <a:noAutofit/>
          </a:bodyPr>
          <a:lstStyle>
            <a:lvl1pPr indent="-298450" lvl="0" marL="4572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1pPr>
            <a:lvl2pPr indent="-298450" lvl="1" marL="9144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2pPr>
            <a:lvl3pPr indent="-298450" lvl="2" marL="13716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3pPr>
            <a:lvl4pPr indent="-298450" lvl="3" marL="18288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4pPr>
            <a:lvl5pPr indent="-298450" lvl="4" marL="22860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5pPr>
            <a:lvl6pPr indent="-298450" lvl="5" marL="27432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6pPr>
            <a:lvl7pPr indent="-298450" lvl="6" marL="32004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7pPr>
            <a:lvl8pPr indent="-298450" lvl="7" marL="36576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8pPr>
            <a:lvl9pPr indent="-298450" lvl="8" marL="41148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9pPr>
          </a:lstStyle>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asic 2 paragraph">
  <p:cSld name="Basic 2 paragraph">
    <p:spTree>
      <p:nvGrpSpPr>
        <p:cNvPr id="70" name="Shape 70"/>
        <p:cNvGrpSpPr/>
        <p:nvPr/>
      </p:nvGrpSpPr>
      <p:grpSpPr>
        <a:xfrm>
          <a:off x="0" y="0"/>
          <a:ext cx="0" cy="0"/>
          <a:chOff x="0" y="0"/>
          <a:chExt cx="0" cy="0"/>
        </a:xfrm>
      </p:grpSpPr>
      <p:sp>
        <p:nvSpPr>
          <p:cNvPr id="71" name="Google Shape;71;p10"/>
          <p:cNvSpPr txBox="1"/>
          <p:nvPr>
            <p:ph idx="12" type="sldNum"/>
          </p:nvPr>
        </p:nvSpPr>
        <p:spPr>
          <a:xfrm>
            <a:off x="226714" y="4807464"/>
            <a:ext cx="118200" cy="112500"/>
          </a:xfrm>
          <a:prstGeom prst="rect">
            <a:avLst/>
          </a:prstGeom>
          <a:noFill/>
          <a:ln>
            <a:noFill/>
          </a:ln>
        </p:spPr>
        <p:txBody>
          <a:bodyPr anchorCtr="0" anchor="t" bIns="19050" lIns="19050" spcFirstLastPara="1" rIns="19050" wrap="square" tIns="19050">
            <a:noAutofit/>
          </a:bodyPr>
          <a:lstStyle>
            <a:lvl1pPr indent="0" lvl="0" marL="0" marR="0" algn="ctr">
              <a:lnSpc>
                <a:spcPct val="100000"/>
              </a:lnSpc>
              <a:spcBef>
                <a:spcPts val="0"/>
              </a:spcBef>
              <a:spcAft>
                <a:spcPts val="0"/>
              </a:spcAft>
              <a:buClr>
                <a:srgbClr val="4189D4"/>
              </a:buClr>
              <a:buSzPts val="500"/>
              <a:buFont typeface="Ubuntu"/>
              <a:buNone/>
              <a:defRPr b="0" i="0" sz="500" u="none" cap="none" strike="noStrike">
                <a:solidFill>
                  <a:srgbClr val="4189D4"/>
                </a:solidFill>
                <a:latin typeface="Ubuntu"/>
                <a:ea typeface="Ubuntu"/>
                <a:cs typeface="Ubuntu"/>
                <a:sym typeface="Ubuntu"/>
              </a:defRPr>
            </a:lvl1pPr>
            <a:lvl2pPr indent="0" lvl="1" marL="0" marR="0" algn="ctr">
              <a:lnSpc>
                <a:spcPct val="100000"/>
              </a:lnSpc>
              <a:spcBef>
                <a:spcPts val="0"/>
              </a:spcBef>
              <a:spcAft>
                <a:spcPts val="0"/>
              </a:spcAft>
              <a:buClr>
                <a:srgbClr val="4189D4"/>
              </a:buClr>
              <a:buSzPts val="500"/>
              <a:buFont typeface="Ubuntu"/>
              <a:buNone/>
              <a:defRPr b="0" i="0" sz="500" u="none" cap="none" strike="noStrike">
                <a:solidFill>
                  <a:srgbClr val="4189D4"/>
                </a:solidFill>
                <a:latin typeface="Ubuntu"/>
                <a:ea typeface="Ubuntu"/>
                <a:cs typeface="Ubuntu"/>
                <a:sym typeface="Ubuntu"/>
              </a:defRPr>
            </a:lvl2pPr>
            <a:lvl3pPr indent="0" lvl="2" marL="0" marR="0" algn="ctr">
              <a:lnSpc>
                <a:spcPct val="100000"/>
              </a:lnSpc>
              <a:spcBef>
                <a:spcPts val="0"/>
              </a:spcBef>
              <a:spcAft>
                <a:spcPts val="0"/>
              </a:spcAft>
              <a:buClr>
                <a:srgbClr val="4189D4"/>
              </a:buClr>
              <a:buSzPts val="500"/>
              <a:buFont typeface="Ubuntu"/>
              <a:buNone/>
              <a:defRPr b="0" i="0" sz="500" u="none" cap="none" strike="noStrike">
                <a:solidFill>
                  <a:srgbClr val="4189D4"/>
                </a:solidFill>
                <a:latin typeface="Ubuntu"/>
                <a:ea typeface="Ubuntu"/>
                <a:cs typeface="Ubuntu"/>
                <a:sym typeface="Ubuntu"/>
              </a:defRPr>
            </a:lvl3pPr>
            <a:lvl4pPr indent="0" lvl="3" marL="0" marR="0" algn="ctr">
              <a:lnSpc>
                <a:spcPct val="100000"/>
              </a:lnSpc>
              <a:spcBef>
                <a:spcPts val="0"/>
              </a:spcBef>
              <a:spcAft>
                <a:spcPts val="0"/>
              </a:spcAft>
              <a:buClr>
                <a:srgbClr val="4189D4"/>
              </a:buClr>
              <a:buSzPts val="500"/>
              <a:buFont typeface="Ubuntu"/>
              <a:buNone/>
              <a:defRPr b="0" i="0" sz="500" u="none" cap="none" strike="noStrike">
                <a:solidFill>
                  <a:srgbClr val="4189D4"/>
                </a:solidFill>
                <a:latin typeface="Ubuntu"/>
                <a:ea typeface="Ubuntu"/>
                <a:cs typeface="Ubuntu"/>
                <a:sym typeface="Ubuntu"/>
              </a:defRPr>
            </a:lvl4pPr>
            <a:lvl5pPr indent="0" lvl="4" marL="0" marR="0" algn="ctr">
              <a:lnSpc>
                <a:spcPct val="100000"/>
              </a:lnSpc>
              <a:spcBef>
                <a:spcPts val="0"/>
              </a:spcBef>
              <a:spcAft>
                <a:spcPts val="0"/>
              </a:spcAft>
              <a:buClr>
                <a:srgbClr val="4189D4"/>
              </a:buClr>
              <a:buSzPts val="500"/>
              <a:buFont typeface="Ubuntu"/>
              <a:buNone/>
              <a:defRPr b="0" i="0" sz="500" u="none" cap="none" strike="noStrike">
                <a:solidFill>
                  <a:srgbClr val="4189D4"/>
                </a:solidFill>
                <a:latin typeface="Ubuntu"/>
                <a:ea typeface="Ubuntu"/>
                <a:cs typeface="Ubuntu"/>
                <a:sym typeface="Ubuntu"/>
              </a:defRPr>
            </a:lvl5pPr>
            <a:lvl6pPr indent="0" lvl="5" marL="0" marR="0" algn="ctr">
              <a:lnSpc>
                <a:spcPct val="100000"/>
              </a:lnSpc>
              <a:spcBef>
                <a:spcPts val="0"/>
              </a:spcBef>
              <a:spcAft>
                <a:spcPts val="0"/>
              </a:spcAft>
              <a:buClr>
                <a:srgbClr val="4189D4"/>
              </a:buClr>
              <a:buSzPts val="500"/>
              <a:buFont typeface="Ubuntu"/>
              <a:buNone/>
              <a:defRPr b="0" i="0" sz="500" u="none" cap="none" strike="noStrike">
                <a:solidFill>
                  <a:srgbClr val="4189D4"/>
                </a:solidFill>
                <a:latin typeface="Ubuntu"/>
                <a:ea typeface="Ubuntu"/>
                <a:cs typeface="Ubuntu"/>
                <a:sym typeface="Ubuntu"/>
              </a:defRPr>
            </a:lvl6pPr>
            <a:lvl7pPr indent="0" lvl="6" marL="0" marR="0" algn="ctr">
              <a:lnSpc>
                <a:spcPct val="100000"/>
              </a:lnSpc>
              <a:spcBef>
                <a:spcPts val="0"/>
              </a:spcBef>
              <a:spcAft>
                <a:spcPts val="0"/>
              </a:spcAft>
              <a:buClr>
                <a:srgbClr val="4189D4"/>
              </a:buClr>
              <a:buSzPts val="500"/>
              <a:buFont typeface="Ubuntu"/>
              <a:buNone/>
              <a:defRPr b="0" i="0" sz="500" u="none" cap="none" strike="noStrike">
                <a:solidFill>
                  <a:srgbClr val="4189D4"/>
                </a:solidFill>
                <a:latin typeface="Ubuntu"/>
                <a:ea typeface="Ubuntu"/>
                <a:cs typeface="Ubuntu"/>
                <a:sym typeface="Ubuntu"/>
              </a:defRPr>
            </a:lvl7pPr>
            <a:lvl8pPr indent="0" lvl="7" marL="0" marR="0" algn="ctr">
              <a:lnSpc>
                <a:spcPct val="100000"/>
              </a:lnSpc>
              <a:spcBef>
                <a:spcPts val="0"/>
              </a:spcBef>
              <a:spcAft>
                <a:spcPts val="0"/>
              </a:spcAft>
              <a:buClr>
                <a:srgbClr val="4189D4"/>
              </a:buClr>
              <a:buSzPts val="500"/>
              <a:buFont typeface="Ubuntu"/>
              <a:buNone/>
              <a:defRPr b="0" i="0" sz="500" u="none" cap="none" strike="noStrike">
                <a:solidFill>
                  <a:srgbClr val="4189D4"/>
                </a:solidFill>
                <a:latin typeface="Ubuntu"/>
                <a:ea typeface="Ubuntu"/>
                <a:cs typeface="Ubuntu"/>
                <a:sym typeface="Ubuntu"/>
              </a:defRPr>
            </a:lvl8pPr>
            <a:lvl9pPr indent="0" lvl="8" marL="0" marR="0" algn="ctr">
              <a:lnSpc>
                <a:spcPct val="100000"/>
              </a:lnSpc>
              <a:spcBef>
                <a:spcPts val="0"/>
              </a:spcBef>
              <a:spcAft>
                <a:spcPts val="0"/>
              </a:spcAft>
              <a:buClr>
                <a:srgbClr val="4189D4"/>
              </a:buClr>
              <a:buSzPts val="500"/>
              <a:buFont typeface="Ubuntu"/>
              <a:buNone/>
              <a:defRPr b="0" i="0" sz="500" u="none" cap="none" strike="noStrike">
                <a:solidFill>
                  <a:srgbClr val="4189D4"/>
                </a:solidFill>
                <a:latin typeface="Ubuntu"/>
                <a:ea typeface="Ubuntu"/>
                <a:cs typeface="Ubuntu"/>
                <a:sym typeface="Ubuntu"/>
              </a:defRPr>
            </a:lvl9pPr>
          </a:lstStyle>
          <a:p>
            <a:pPr indent="0" lvl="0" marL="0" rtl="0" algn="ctr">
              <a:spcBef>
                <a:spcPts val="0"/>
              </a:spcBef>
              <a:spcAft>
                <a:spcPts val="0"/>
              </a:spcAft>
              <a:buNone/>
            </a:pPr>
            <a:fld id="{00000000-1234-1234-1234-123412341234}" type="slidenum">
              <a:rPr lang="en"/>
              <a:t>‹#›</a:t>
            </a:fld>
            <a:endParaRPr>
              <a:solidFill>
                <a:srgbClr val="674EA7"/>
              </a:solidFill>
              <a:latin typeface="DM Sans"/>
              <a:ea typeface="DM Sans"/>
              <a:cs typeface="DM Sans"/>
              <a:sym typeface="DM Sans"/>
            </a:endParaRPr>
          </a:p>
        </p:txBody>
      </p:sp>
      <p:sp>
        <p:nvSpPr>
          <p:cNvPr id="72" name="Google Shape;72;p10"/>
          <p:cNvSpPr txBox="1"/>
          <p:nvPr>
            <p:ph idx="1" type="body"/>
          </p:nvPr>
        </p:nvSpPr>
        <p:spPr>
          <a:xfrm>
            <a:off x="4856861" y="1176309"/>
            <a:ext cx="3714900" cy="3396600"/>
          </a:xfrm>
          <a:prstGeom prst="rect">
            <a:avLst/>
          </a:prstGeom>
          <a:noFill/>
          <a:ln>
            <a:noFill/>
          </a:ln>
        </p:spPr>
        <p:txBody>
          <a:bodyPr anchorCtr="0" anchor="t" bIns="19050" lIns="19050" spcFirstLastPara="1" rIns="19050" wrap="square" tIns="19050">
            <a:noAutofit/>
          </a:bodyPr>
          <a:lstStyle>
            <a:lvl1pPr indent="-228600" lvl="0" marL="457200" marR="0" algn="l">
              <a:lnSpc>
                <a:spcPct val="140000"/>
              </a:lnSpc>
              <a:spcBef>
                <a:spcPts val="0"/>
              </a:spcBef>
              <a:spcAft>
                <a:spcPts val="0"/>
              </a:spcAft>
              <a:buClr>
                <a:srgbClr val="4D5A90"/>
              </a:buClr>
              <a:buSzPts val="900"/>
              <a:buFont typeface="Ubuntu Light"/>
              <a:buNone/>
              <a:defRPr b="0" i="0" sz="900" u="none" cap="none" strike="noStrike">
                <a:solidFill>
                  <a:srgbClr val="4D5A90"/>
                </a:solidFill>
                <a:latin typeface="Ubuntu Light"/>
                <a:ea typeface="Ubuntu Light"/>
                <a:cs typeface="Ubuntu Light"/>
                <a:sym typeface="Ubuntu Light"/>
              </a:defRPr>
            </a:lvl1pPr>
            <a:lvl2pPr indent="-298450" lvl="1" marL="9144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2pPr>
            <a:lvl3pPr indent="-298450" lvl="2" marL="13716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3pPr>
            <a:lvl4pPr indent="-298450" lvl="3" marL="18288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4pPr>
            <a:lvl5pPr indent="-298450" lvl="4" marL="22860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5pPr>
            <a:lvl6pPr indent="-298450" lvl="5" marL="27432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6pPr>
            <a:lvl7pPr indent="-298450" lvl="6" marL="32004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7pPr>
            <a:lvl8pPr indent="-298450" lvl="7" marL="36576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8pPr>
            <a:lvl9pPr indent="-298450" lvl="8" marL="41148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9pPr>
          </a:lstStyle>
          <a:p/>
        </p:txBody>
      </p:sp>
      <p:sp>
        <p:nvSpPr>
          <p:cNvPr id="73" name="Google Shape;73;p10"/>
          <p:cNvSpPr txBox="1"/>
          <p:nvPr>
            <p:ph idx="2" type="body"/>
          </p:nvPr>
        </p:nvSpPr>
        <p:spPr>
          <a:xfrm>
            <a:off x="571500" y="514350"/>
            <a:ext cx="3714900" cy="4199700"/>
          </a:xfrm>
          <a:prstGeom prst="rect">
            <a:avLst/>
          </a:prstGeom>
          <a:noFill/>
          <a:ln>
            <a:noFill/>
          </a:ln>
        </p:spPr>
        <p:txBody>
          <a:bodyPr anchorCtr="0" anchor="t" bIns="19050" lIns="19050" spcFirstLastPara="1" rIns="19050" wrap="square" tIns="19050">
            <a:noAutofit/>
          </a:bodyPr>
          <a:lstStyle>
            <a:lvl1pPr indent="-298450" lvl="0" marL="4572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1pPr>
            <a:lvl2pPr indent="-298450" lvl="1" marL="9144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2pPr>
            <a:lvl3pPr indent="-298450" lvl="2" marL="13716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3pPr>
            <a:lvl4pPr indent="-298450" lvl="3" marL="18288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4pPr>
            <a:lvl5pPr indent="-298450" lvl="4" marL="22860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5pPr>
            <a:lvl6pPr indent="-298450" lvl="5" marL="27432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6pPr>
            <a:lvl7pPr indent="-298450" lvl="6" marL="32004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7pPr>
            <a:lvl8pPr indent="-298450" lvl="7" marL="36576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8pPr>
            <a:lvl9pPr indent="-298450" lvl="8" marL="41148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9pPr>
          </a:lstStyle>
          <a:p/>
        </p:txBody>
      </p:sp>
      <p:sp>
        <p:nvSpPr>
          <p:cNvPr id="74" name="Google Shape;74;p10"/>
          <p:cNvSpPr txBox="1"/>
          <p:nvPr>
            <p:ph idx="3" type="body"/>
          </p:nvPr>
        </p:nvSpPr>
        <p:spPr>
          <a:xfrm>
            <a:off x="559506" y="4807464"/>
            <a:ext cx="1029000" cy="112500"/>
          </a:xfrm>
          <a:prstGeom prst="rect">
            <a:avLst/>
          </a:prstGeom>
          <a:noFill/>
          <a:ln>
            <a:noFill/>
          </a:ln>
        </p:spPr>
        <p:txBody>
          <a:bodyPr anchorCtr="0" anchor="ctr" bIns="19050" lIns="19050" spcFirstLastPara="1" rIns="19050" wrap="square" tIns="19050">
            <a:noAutofit/>
          </a:bodyPr>
          <a:lstStyle>
            <a:lvl1pPr indent="-298450" lvl="0" marL="4572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1pPr>
            <a:lvl2pPr indent="-298450" lvl="1" marL="9144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2pPr>
            <a:lvl3pPr indent="-298450" lvl="2" marL="13716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3pPr>
            <a:lvl4pPr indent="-298450" lvl="3" marL="18288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4pPr>
            <a:lvl5pPr indent="-298450" lvl="4" marL="22860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5pPr>
            <a:lvl6pPr indent="-298450" lvl="5" marL="27432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6pPr>
            <a:lvl7pPr indent="-298450" lvl="6" marL="32004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7pPr>
            <a:lvl8pPr indent="-298450" lvl="7" marL="36576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8pPr>
            <a:lvl9pPr indent="-298450" lvl="8" marL="4114800" marR="0" algn="l">
              <a:lnSpc>
                <a:spcPct val="140000"/>
              </a:lnSpc>
              <a:spcBef>
                <a:spcPts val="0"/>
              </a:spcBef>
              <a:spcAft>
                <a:spcPts val="0"/>
              </a:spcAft>
              <a:buClr>
                <a:srgbClr val="4D5A90"/>
              </a:buClr>
              <a:buSzPts val="1100"/>
              <a:buFont typeface="Ubuntu Light"/>
              <a:buChar char="•"/>
              <a:defRPr b="0" i="0" sz="900" u="none" cap="none" strike="noStrike">
                <a:solidFill>
                  <a:srgbClr val="4D5A90"/>
                </a:solidFill>
                <a:latin typeface="Ubuntu Light"/>
                <a:ea typeface="Ubuntu Light"/>
                <a:cs typeface="Ubuntu Light"/>
                <a:sym typeface="Ubuntu Light"/>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5.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image" Target="../media/image7.png"/><Relationship Id="rId2" Type="http://schemas.openxmlformats.org/officeDocument/2006/relationships/slideLayout" Target="../slideLayouts/slideLayout12.xml"/><Relationship Id="rId3" Type="http://schemas.openxmlformats.org/officeDocument/2006/relationships/slideLayout" Target="../slideLayouts/slideLayout13.xml"/><Relationship Id="rId4" Type="http://schemas.openxmlformats.org/officeDocument/2006/relationships/slideLayout" Target="../slideLayouts/slideLayout14.xml"/><Relationship Id="rId5" Type="http://schemas.openxmlformats.org/officeDocument/2006/relationships/theme" Target="../theme/theme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25.xml"/><Relationship Id="rId10" Type="http://schemas.openxmlformats.org/officeDocument/2006/relationships/slideLayout" Target="../slideLayouts/slideLayout24.xml"/><Relationship Id="rId13" Type="http://schemas.openxmlformats.org/officeDocument/2006/relationships/slideLayout" Target="../slideLayouts/slideLayout27.xml"/><Relationship Id="rId12" Type="http://schemas.openxmlformats.org/officeDocument/2006/relationships/slideLayout" Target="../slideLayouts/slideLayout26.xml"/><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9" Type="http://schemas.openxmlformats.org/officeDocument/2006/relationships/slideLayout" Target="../slideLayouts/slideLayout23.xml"/><Relationship Id="rId15" Type="http://schemas.openxmlformats.org/officeDocument/2006/relationships/theme" Target="../theme/theme4.xml"/><Relationship Id="rId14" Type="http://schemas.openxmlformats.org/officeDocument/2006/relationships/slideLayout" Target="../slideLayouts/slideLayout28.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slideLayout" Target="../slideLayouts/slideLayout21.xml"/><Relationship Id="rId8" Type="http://schemas.openxmlformats.org/officeDocument/2006/relationships/slideLayout" Target="../slideLayouts/slideLayout22.xml"/></Relationships>
</file>

<file path=ppt/slideMasters/_rels/slideMaster4.xml.rels><?xml version="1.0" encoding="UTF-8" standalone="yes"?><Relationships xmlns="http://schemas.openxmlformats.org/package/2006/relationships"><Relationship Id="rId1" Type="http://schemas.openxmlformats.org/officeDocument/2006/relationships/image" Target="../media/image2.png"/><Relationship Id="rId2" Type="http://schemas.openxmlformats.org/officeDocument/2006/relationships/slideLayout" Target="../slideLayouts/slideLayout29.xml"/><Relationship Id="rId3" Type="http://schemas.openxmlformats.org/officeDocument/2006/relationships/slideLayout" Target="../slideLayouts/slideLayout30.xml"/><Relationship Id="rId4" Type="http://schemas.openxmlformats.org/officeDocument/2006/relationships/slideLayout" Target="../slideLayouts/slideLayout31.xml"/><Relationship Id="rId9" Type="http://schemas.openxmlformats.org/officeDocument/2006/relationships/theme" Target="../theme/theme2.xml"/><Relationship Id="rId5" Type="http://schemas.openxmlformats.org/officeDocument/2006/relationships/slideLayout" Target="../slideLayouts/slideLayout32.xml"/><Relationship Id="rId6" Type="http://schemas.openxmlformats.org/officeDocument/2006/relationships/slideLayout" Target="../slideLayouts/slideLayout33.xml"/><Relationship Id="rId7" Type="http://schemas.openxmlformats.org/officeDocument/2006/relationships/slideLayout" Target="../slideLayouts/slideLayout34.xml"/><Relationship Id="rId8" Type="http://schemas.openxmlformats.org/officeDocument/2006/relationships/slideLayout" Target="../slideLayouts/slideLayout35.xml"/></Relationships>
</file>

<file path=ppt/slideMasters/_rels/slideMaster5.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633413" y="133350"/>
            <a:ext cx="7877100" cy="857400"/>
          </a:xfrm>
          <a:prstGeom prst="rect">
            <a:avLst/>
          </a:prstGeom>
          <a:noFill/>
          <a:ln>
            <a:noFill/>
          </a:ln>
        </p:spPr>
        <p:txBody>
          <a:bodyPr anchorCtr="0" anchor="ctr" bIns="19050" lIns="19050" spcFirstLastPara="1" rIns="19050" wrap="square" tIns="19050">
            <a:noAutofit/>
          </a:bodyPr>
          <a:lstStyle>
            <a:lvl1pPr lvl="0" marR="0" rtl="0" algn="l">
              <a:lnSpc>
                <a:spcPct val="80000"/>
              </a:lnSpc>
              <a:spcBef>
                <a:spcPts val="900"/>
              </a:spcBef>
              <a:spcAft>
                <a:spcPts val="0"/>
              </a:spcAft>
              <a:buClr>
                <a:srgbClr val="061D5F"/>
              </a:buClr>
              <a:buSzPts val="1800"/>
              <a:buFont typeface="DM Sans"/>
              <a:buNone/>
              <a:defRPr b="0" baseline="30000" i="0" sz="1800" u="none" cap="none" strike="noStrike">
                <a:solidFill>
                  <a:srgbClr val="061D5F"/>
                </a:solidFill>
                <a:latin typeface="DM Sans"/>
                <a:ea typeface="DM Sans"/>
                <a:cs typeface="DM Sans"/>
                <a:sym typeface="DM Sans"/>
              </a:defRPr>
            </a:lvl1pPr>
            <a:lvl2pPr lvl="1" marR="0" rtl="0" algn="l">
              <a:lnSpc>
                <a:spcPct val="80000"/>
              </a:lnSpc>
              <a:spcBef>
                <a:spcPts val="900"/>
              </a:spcBef>
              <a:spcAft>
                <a:spcPts val="0"/>
              </a:spcAft>
              <a:buClr>
                <a:srgbClr val="061D5F"/>
              </a:buClr>
              <a:buSzPts val="1700"/>
              <a:buFont typeface="Ubuntu"/>
              <a:buNone/>
              <a:defRPr b="0" baseline="30000" i="0" sz="1700" u="none" cap="none" strike="noStrike">
                <a:solidFill>
                  <a:srgbClr val="061D5F"/>
                </a:solidFill>
                <a:latin typeface="Ubuntu"/>
                <a:ea typeface="Ubuntu"/>
                <a:cs typeface="Ubuntu"/>
                <a:sym typeface="Ubuntu"/>
              </a:defRPr>
            </a:lvl2pPr>
            <a:lvl3pPr lvl="2" marR="0" rtl="0" algn="l">
              <a:lnSpc>
                <a:spcPct val="80000"/>
              </a:lnSpc>
              <a:spcBef>
                <a:spcPts val="900"/>
              </a:spcBef>
              <a:spcAft>
                <a:spcPts val="0"/>
              </a:spcAft>
              <a:buClr>
                <a:srgbClr val="061D5F"/>
              </a:buClr>
              <a:buSzPts val="1700"/>
              <a:buFont typeface="Ubuntu"/>
              <a:buNone/>
              <a:defRPr b="0" baseline="30000" i="0" sz="1700" u="none" cap="none" strike="noStrike">
                <a:solidFill>
                  <a:srgbClr val="061D5F"/>
                </a:solidFill>
                <a:latin typeface="Ubuntu"/>
                <a:ea typeface="Ubuntu"/>
                <a:cs typeface="Ubuntu"/>
                <a:sym typeface="Ubuntu"/>
              </a:defRPr>
            </a:lvl3pPr>
            <a:lvl4pPr lvl="3" marR="0" rtl="0" algn="l">
              <a:lnSpc>
                <a:spcPct val="80000"/>
              </a:lnSpc>
              <a:spcBef>
                <a:spcPts val="900"/>
              </a:spcBef>
              <a:spcAft>
                <a:spcPts val="0"/>
              </a:spcAft>
              <a:buClr>
                <a:srgbClr val="061D5F"/>
              </a:buClr>
              <a:buSzPts val="1700"/>
              <a:buFont typeface="Ubuntu"/>
              <a:buNone/>
              <a:defRPr b="0" baseline="30000" i="0" sz="1700" u="none" cap="none" strike="noStrike">
                <a:solidFill>
                  <a:srgbClr val="061D5F"/>
                </a:solidFill>
                <a:latin typeface="Ubuntu"/>
                <a:ea typeface="Ubuntu"/>
                <a:cs typeface="Ubuntu"/>
                <a:sym typeface="Ubuntu"/>
              </a:defRPr>
            </a:lvl4pPr>
            <a:lvl5pPr lvl="4" marR="0" rtl="0" algn="l">
              <a:lnSpc>
                <a:spcPct val="80000"/>
              </a:lnSpc>
              <a:spcBef>
                <a:spcPts val="900"/>
              </a:spcBef>
              <a:spcAft>
                <a:spcPts val="0"/>
              </a:spcAft>
              <a:buClr>
                <a:srgbClr val="061D5F"/>
              </a:buClr>
              <a:buSzPts val="1700"/>
              <a:buFont typeface="Ubuntu"/>
              <a:buNone/>
              <a:defRPr b="0" baseline="30000" i="0" sz="1700" u="none" cap="none" strike="noStrike">
                <a:solidFill>
                  <a:srgbClr val="061D5F"/>
                </a:solidFill>
                <a:latin typeface="Ubuntu"/>
                <a:ea typeface="Ubuntu"/>
                <a:cs typeface="Ubuntu"/>
                <a:sym typeface="Ubuntu"/>
              </a:defRPr>
            </a:lvl5pPr>
            <a:lvl6pPr lvl="5" marR="0" rtl="0" algn="l">
              <a:lnSpc>
                <a:spcPct val="80000"/>
              </a:lnSpc>
              <a:spcBef>
                <a:spcPts val="900"/>
              </a:spcBef>
              <a:spcAft>
                <a:spcPts val="0"/>
              </a:spcAft>
              <a:buClr>
                <a:srgbClr val="061D5F"/>
              </a:buClr>
              <a:buSzPts val="1700"/>
              <a:buFont typeface="Ubuntu"/>
              <a:buNone/>
              <a:defRPr b="0" baseline="30000" i="0" sz="1700" u="none" cap="none" strike="noStrike">
                <a:solidFill>
                  <a:srgbClr val="061D5F"/>
                </a:solidFill>
                <a:latin typeface="Ubuntu"/>
                <a:ea typeface="Ubuntu"/>
                <a:cs typeface="Ubuntu"/>
                <a:sym typeface="Ubuntu"/>
              </a:defRPr>
            </a:lvl6pPr>
            <a:lvl7pPr lvl="6" marR="0" rtl="0" algn="l">
              <a:lnSpc>
                <a:spcPct val="80000"/>
              </a:lnSpc>
              <a:spcBef>
                <a:spcPts val="900"/>
              </a:spcBef>
              <a:spcAft>
                <a:spcPts val="0"/>
              </a:spcAft>
              <a:buClr>
                <a:srgbClr val="061D5F"/>
              </a:buClr>
              <a:buSzPts val="1700"/>
              <a:buFont typeface="Ubuntu"/>
              <a:buNone/>
              <a:defRPr b="0" baseline="30000" i="0" sz="1700" u="none" cap="none" strike="noStrike">
                <a:solidFill>
                  <a:srgbClr val="061D5F"/>
                </a:solidFill>
                <a:latin typeface="Ubuntu"/>
                <a:ea typeface="Ubuntu"/>
                <a:cs typeface="Ubuntu"/>
                <a:sym typeface="Ubuntu"/>
              </a:defRPr>
            </a:lvl7pPr>
            <a:lvl8pPr lvl="7" marR="0" rtl="0" algn="l">
              <a:lnSpc>
                <a:spcPct val="80000"/>
              </a:lnSpc>
              <a:spcBef>
                <a:spcPts val="900"/>
              </a:spcBef>
              <a:spcAft>
                <a:spcPts val="0"/>
              </a:spcAft>
              <a:buClr>
                <a:srgbClr val="061D5F"/>
              </a:buClr>
              <a:buSzPts val="1700"/>
              <a:buFont typeface="Ubuntu"/>
              <a:buNone/>
              <a:defRPr b="0" baseline="30000" i="0" sz="1700" u="none" cap="none" strike="noStrike">
                <a:solidFill>
                  <a:srgbClr val="061D5F"/>
                </a:solidFill>
                <a:latin typeface="Ubuntu"/>
                <a:ea typeface="Ubuntu"/>
                <a:cs typeface="Ubuntu"/>
                <a:sym typeface="Ubuntu"/>
              </a:defRPr>
            </a:lvl8pPr>
            <a:lvl9pPr lvl="8" marR="0" rtl="0" algn="l">
              <a:lnSpc>
                <a:spcPct val="80000"/>
              </a:lnSpc>
              <a:spcBef>
                <a:spcPts val="900"/>
              </a:spcBef>
              <a:spcAft>
                <a:spcPts val="0"/>
              </a:spcAft>
              <a:buClr>
                <a:srgbClr val="061D5F"/>
              </a:buClr>
              <a:buSzPts val="1700"/>
              <a:buFont typeface="Ubuntu"/>
              <a:buNone/>
              <a:defRPr b="0" baseline="30000" i="0" sz="1700" u="none" cap="none" strike="noStrike">
                <a:solidFill>
                  <a:srgbClr val="061D5F"/>
                </a:solidFill>
                <a:latin typeface="Ubuntu"/>
                <a:ea typeface="Ubuntu"/>
                <a:cs typeface="Ubuntu"/>
                <a:sym typeface="Ubuntu"/>
              </a:defRPr>
            </a:lvl9pPr>
          </a:lstStyle>
          <a:p/>
        </p:txBody>
      </p:sp>
      <p:sp>
        <p:nvSpPr>
          <p:cNvPr id="7" name="Google Shape;7;p1"/>
          <p:cNvSpPr txBox="1"/>
          <p:nvPr>
            <p:ph idx="1" type="body"/>
          </p:nvPr>
        </p:nvSpPr>
        <p:spPr>
          <a:xfrm>
            <a:off x="633413" y="1181100"/>
            <a:ext cx="7877100" cy="3486000"/>
          </a:xfrm>
          <a:prstGeom prst="rect">
            <a:avLst/>
          </a:prstGeom>
          <a:noFill/>
          <a:ln>
            <a:noFill/>
          </a:ln>
        </p:spPr>
        <p:txBody>
          <a:bodyPr anchorCtr="0" anchor="ctr" bIns="19050" lIns="19050" spcFirstLastPara="1" rIns="19050" wrap="square" tIns="19050">
            <a:noAutofit/>
          </a:bodyPr>
          <a:lstStyle>
            <a:lvl1pPr indent="-298450" lvl="0" marL="457200" marR="0" rtl="0" algn="l">
              <a:lnSpc>
                <a:spcPct val="140000"/>
              </a:lnSpc>
              <a:spcBef>
                <a:spcPts val="0"/>
              </a:spcBef>
              <a:spcAft>
                <a:spcPts val="0"/>
              </a:spcAft>
              <a:buClr>
                <a:srgbClr val="000000"/>
              </a:buClr>
              <a:buSzPts val="1100"/>
              <a:buFont typeface="Source Sans Pro"/>
              <a:buChar char="•"/>
              <a:defRPr b="0" i="0" sz="900" u="none" cap="none" strike="noStrike">
                <a:solidFill>
                  <a:srgbClr val="000000"/>
                </a:solidFill>
                <a:latin typeface="Source Sans Pro"/>
                <a:ea typeface="Source Sans Pro"/>
                <a:cs typeface="Source Sans Pro"/>
                <a:sym typeface="Source Sans Pro"/>
              </a:defRPr>
            </a:lvl1pPr>
            <a:lvl2pPr indent="-298450" lvl="1" marL="914400" marR="0" rtl="0" algn="l">
              <a:lnSpc>
                <a:spcPct val="140000"/>
              </a:lnSpc>
              <a:spcBef>
                <a:spcPts val="0"/>
              </a:spcBef>
              <a:spcAft>
                <a:spcPts val="0"/>
              </a:spcAft>
              <a:buClr>
                <a:srgbClr val="000000"/>
              </a:buClr>
              <a:buSzPts val="1100"/>
              <a:buFont typeface="Source Sans Pro"/>
              <a:buChar char="•"/>
              <a:defRPr b="0" i="0" sz="900" u="none" cap="none" strike="noStrike">
                <a:solidFill>
                  <a:srgbClr val="000000"/>
                </a:solidFill>
                <a:latin typeface="Source Sans Pro"/>
                <a:ea typeface="Source Sans Pro"/>
                <a:cs typeface="Source Sans Pro"/>
                <a:sym typeface="Source Sans Pro"/>
              </a:defRPr>
            </a:lvl2pPr>
            <a:lvl3pPr indent="-298450" lvl="2" marL="1371600" marR="0" rtl="0" algn="l">
              <a:lnSpc>
                <a:spcPct val="140000"/>
              </a:lnSpc>
              <a:spcBef>
                <a:spcPts val="0"/>
              </a:spcBef>
              <a:spcAft>
                <a:spcPts val="0"/>
              </a:spcAft>
              <a:buClr>
                <a:srgbClr val="000000"/>
              </a:buClr>
              <a:buSzPts val="1100"/>
              <a:buFont typeface="Source Sans Pro"/>
              <a:buChar char="•"/>
              <a:defRPr b="0" i="0" sz="900" u="none" cap="none" strike="noStrike">
                <a:solidFill>
                  <a:srgbClr val="000000"/>
                </a:solidFill>
                <a:latin typeface="Source Sans Pro"/>
                <a:ea typeface="Source Sans Pro"/>
                <a:cs typeface="Source Sans Pro"/>
                <a:sym typeface="Source Sans Pro"/>
              </a:defRPr>
            </a:lvl3pPr>
            <a:lvl4pPr indent="-298450" lvl="3" marL="1828800" marR="0" rtl="0" algn="l">
              <a:lnSpc>
                <a:spcPct val="140000"/>
              </a:lnSpc>
              <a:spcBef>
                <a:spcPts val="0"/>
              </a:spcBef>
              <a:spcAft>
                <a:spcPts val="0"/>
              </a:spcAft>
              <a:buClr>
                <a:srgbClr val="000000"/>
              </a:buClr>
              <a:buSzPts val="1100"/>
              <a:buFont typeface="Source Sans Pro"/>
              <a:buChar char="•"/>
              <a:defRPr b="0" i="0" sz="900" u="none" cap="none" strike="noStrike">
                <a:solidFill>
                  <a:srgbClr val="000000"/>
                </a:solidFill>
                <a:latin typeface="Source Sans Pro"/>
                <a:ea typeface="Source Sans Pro"/>
                <a:cs typeface="Source Sans Pro"/>
                <a:sym typeface="Source Sans Pro"/>
              </a:defRPr>
            </a:lvl4pPr>
            <a:lvl5pPr indent="-298450" lvl="4" marL="2286000" marR="0" rtl="0" algn="l">
              <a:lnSpc>
                <a:spcPct val="140000"/>
              </a:lnSpc>
              <a:spcBef>
                <a:spcPts val="0"/>
              </a:spcBef>
              <a:spcAft>
                <a:spcPts val="0"/>
              </a:spcAft>
              <a:buClr>
                <a:srgbClr val="000000"/>
              </a:buClr>
              <a:buSzPts val="1100"/>
              <a:buFont typeface="Source Sans Pro"/>
              <a:buChar char="•"/>
              <a:defRPr b="0" i="0" sz="900" u="none" cap="none" strike="noStrike">
                <a:solidFill>
                  <a:srgbClr val="000000"/>
                </a:solidFill>
                <a:latin typeface="Source Sans Pro"/>
                <a:ea typeface="Source Sans Pro"/>
                <a:cs typeface="Source Sans Pro"/>
                <a:sym typeface="Source Sans Pro"/>
              </a:defRPr>
            </a:lvl5pPr>
            <a:lvl6pPr indent="-298450" lvl="5" marL="2743200" marR="0" rtl="0" algn="l">
              <a:lnSpc>
                <a:spcPct val="140000"/>
              </a:lnSpc>
              <a:spcBef>
                <a:spcPts val="0"/>
              </a:spcBef>
              <a:spcAft>
                <a:spcPts val="0"/>
              </a:spcAft>
              <a:buClr>
                <a:srgbClr val="000000"/>
              </a:buClr>
              <a:buSzPts val="1100"/>
              <a:buFont typeface="Source Sans Pro"/>
              <a:buChar char="•"/>
              <a:defRPr b="0" i="0" sz="900" u="none" cap="none" strike="noStrike">
                <a:solidFill>
                  <a:srgbClr val="000000"/>
                </a:solidFill>
                <a:latin typeface="Source Sans Pro"/>
                <a:ea typeface="Source Sans Pro"/>
                <a:cs typeface="Source Sans Pro"/>
                <a:sym typeface="Source Sans Pro"/>
              </a:defRPr>
            </a:lvl6pPr>
            <a:lvl7pPr indent="-298450" lvl="6" marL="3200400" marR="0" rtl="0" algn="l">
              <a:lnSpc>
                <a:spcPct val="140000"/>
              </a:lnSpc>
              <a:spcBef>
                <a:spcPts val="0"/>
              </a:spcBef>
              <a:spcAft>
                <a:spcPts val="0"/>
              </a:spcAft>
              <a:buClr>
                <a:srgbClr val="000000"/>
              </a:buClr>
              <a:buSzPts val="1100"/>
              <a:buFont typeface="Source Sans Pro"/>
              <a:buChar char="•"/>
              <a:defRPr b="0" i="0" sz="900" u="none" cap="none" strike="noStrike">
                <a:solidFill>
                  <a:srgbClr val="000000"/>
                </a:solidFill>
                <a:latin typeface="Source Sans Pro"/>
                <a:ea typeface="Source Sans Pro"/>
                <a:cs typeface="Source Sans Pro"/>
                <a:sym typeface="Source Sans Pro"/>
              </a:defRPr>
            </a:lvl7pPr>
            <a:lvl8pPr indent="-298450" lvl="7" marL="3657600" marR="0" rtl="0" algn="l">
              <a:lnSpc>
                <a:spcPct val="140000"/>
              </a:lnSpc>
              <a:spcBef>
                <a:spcPts val="0"/>
              </a:spcBef>
              <a:spcAft>
                <a:spcPts val="0"/>
              </a:spcAft>
              <a:buClr>
                <a:srgbClr val="000000"/>
              </a:buClr>
              <a:buSzPts val="1100"/>
              <a:buFont typeface="Source Sans Pro"/>
              <a:buChar char="•"/>
              <a:defRPr b="0" i="0" sz="900" u="none" cap="none" strike="noStrike">
                <a:solidFill>
                  <a:srgbClr val="000000"/>
                </a:solidFill>
                <a:latin typeface="Source Sans Pro"/>
                <a:ea typeface="Source Sans Pro"/>
                <a:cs typeface="Source Sans Pro"/>
                <a:sym typeface="Source Sans Pro"/>
              </a:defRPr>
            </a:lvl8pPr>
            <a:lvl9pPr indent="-298450" lvl="8" marL="4114800" marR="0" rtl="0" algn="l">
              <a:lnSpc>
                <a:spcPct val="140000"/>
              </a:lnSpc>
              <a:spcBef>
                <a:spcPts val="0"/>
              </a:spcBef>
              <a:spcAft>
                <a:spcPts val="0"/>
              </a:spcAft>
              <a:buClr>
                <a:srgbClr val="4D5A90"/>
              </a:buClr>
              <a:buSzPts val="1100"/>
              <a:buFont typeface="Source Sans Pro"/>
              <a:buChar char="•"/>
              <a:defRPr b="0" i="0" sz="900" u="none" cap="none" strike="noStrike">
                <a:solidFill>
                  <a:srgbClr val="4D5A90"/>
                </a:solidFill>
                <a:latin typeface="Source Sans Pro"/>
                <a:ea typeface="Source Sans Pro"/>
                <a:cs typeface="Source Sans Pro"/>
                <a:sym typeface="Source Sans Pro"/>
              </a:defRPr>
            </a:lvl9pPr>
          </a:lstStyle>
          <a:p/>
        </p:txBody>
      </p:sp>
      <p:sp>
        <p:nvSpPr>
          <p:cNvPr id="8" name="Google Shape;8;p1"/>
          <p:cNvSpPr txBox="1"/>
          <p:nvPr>
            <p:ph idx="12" type="sldNum"/>
          </p:nvPr>
        </p:nvSpPr>
        <p:spPr>
          <a:xfrm>
            <a:off x="433899" y="4795975"/>
            <a:ext cx="186000" cy="112500"/>
          </a:xfrm>
          <a:prstGeom prst="rect">
            <a:avLst/>
          </a:prstGeom>
          <a:noFill/>
          <a:ln>
            <a:noFill/>
          </a:ln>
        </p:spPr>
        <p:txBody>
          <a:bodyPr anchorCtr="0" anchor="t" bIns="19050" lIns="19050" spcFirstLastPara="1" rIns="19050" wrap="square" tIns="19050">
            <a:noAutofit/>
          </a:bodyPr>
          <a:lstStyle>
            <a:lvl1pPr indent="0" lvl="0" marL="0" marR="0" rtl="0" algn="ctr">
              <a:lnSpc>
                <a:spcPct val="100000"/>
              </a:lnSpc>
              <a:spcBef>
                <a:spcPts val="0"/>
              </a:spcBef>
              <a:spcAft>
                <a:spcPts val="0"/>
              </a:spcAft>
              <a:buClr>
                <a:srgbClr val="4189D4"/>
              </a:buClr>
              <a:buSzPts val="500"/>
              <a:buFont typeface="Ubuntu"/>
              <a:buNone/>
              <a:defRPr b="0" i="0" sz="500" u="none" cap="none" strike="noStrike">
                <a:solidFill>
                  <a:srgbClr val="674EA7"/>
                </a:solidFill>
                <a:latin typeface="DM Sans"/>
                <a:ea typeface="DM Sans"/>
                <a:cs typeface="DM Sans"/>
                <a:sym typeface="DM Sans"/>
              </a:defRPr>
            </a:lvl1pPr>
            <a:lvl2pPr indent="0" lvl="1" marL="0" marR="0" rtl="0" algn="ctr">
              <a:lnSpc>
                <a:spcPct val="100000"/>
              </a:lnSpc>
              <a:spcBef>
                <a:spcPts val="0"/>
              </a:spcBef>
              <a:spcAft>
                <a:spcPts val="0"/>
              </a:spcAft>
              <a:buClr>
                <a:srgbClr val="4189D4"/>
              </a:buClr>
              <a:buSzPts val="500"/>
              <a:buFont typeface="Ubuntu"/>
              <a:buNone/>
              <a:defRPr b="0" i="0" sz="500" u="none" cap="none" strike="noStrike">
                <a:solidFill>
                  <a:srgbClr val="674EA7"/>
                </a:solidFill>
                <a:latin typeface="DM Sans"/>
                <a:ea typeface="DM Sans"/>
                <a:cs typeface="DM Sans"/>
                <a:sym typeface="DM Sans"/>
              </a:defRPr>
            </a:lvl2pPr>
            <a:lvl3pPr indent="0" lvl="2" marL="0" marR="0" rtl="0" algn="ctr">
              <a:lnSpc>
                <a:spcPct val="100000"/>
              </a:lnSpc>
              <a:spcBef>
                <a:spcPts val="0"/>
              </a:spcBef>
              <a:spcAft>
                <a:spcPts val="0"/>
              </a:spcAft>
              <a:buClr>
                <a:srgbClr val="4189D4"/>
              </a:buClr>
              <a:buSzPts val="500"/>
              <a:buFont typeface="Ubuntu"/>
              <a:buNone/>
              <a:defRPr b="0" i="0" sz="500" u="none" cap="none" strike="noStrike">
                <a:solidFill>
                  <a:srgbClr val="674EA7"/>
                </a:solidFill>
                <a:latin typeface="DM Sans"/>
                <a:ea typeface="DM Sans"/>
                <a:cs typeface="DM Sans"/>
                <a:sym typeface="DM Sans"/>
              </a:defRPr>
            </a:lvl3pPr>
            <a:lvl4pPr indent="0" lvl="3" marL="0" marR="0" rtl="0" algn="ctr">
              <a:lnSpc>
                <a:spcPct val="100000"/>
              </a:lnSpc>
              <a:spcBef>
                <a:spcPts val="0"/>
              </a:spcBef>
              <a:spcAft>
                <a:spcPts val="0"/>
              </a:spcAft>
              <a:buClr>
                <a:srgbClr val="4189D4"/>
              </a:buClr>
              <a:buSzPts val="500"/>
              <a:buFont typeface="Ubuntu"/>
              <a:buNone/>
              <a:defRPr b="0" i="0" sz="500" u="none" cap="none" strike="noStrike">
                <a:solidFill>
                  <a:srgbClr val="674EA7"/>
                </a:solidFill>
                <a:latin typeface="DM Sans"/>
                <a:ea typeface="DM Sans"/>
                <a:cs typeface="DM Sans"/>
                <a:sym typeface="DM Sans"/>
              </a:defRPr>
            </a:lvl4pPr>
            <a:lvl5pPr indent="0" lvl="4" marL="0" marR="0" rtl="0" algn="ctr">
              <a:lnSpc>
                <a:spcPct val="100000"/>
              </a:lnSpc>
              <a:spcBef>
                <a:spcPts val="0"/>
              </a:spcBef>
              <a:spcAft>
                <a:spcPts val="0"/>
              </a:spcAft>
              <a:buClr>
                <a:srgbClr val="4189D4"/>
              </a:buClr>
              <a:buSzPts val="500"/>
              <a:buFont typeface="Ubuntu"/>
              <a:buNone/>
              <a:defRPr b="0" i="0" sz="500" u="none" cap="none" strike="noStrike">
                <a:solidFill>
                  <a:srgbClr val="674EA7"/>
                </a:solidFill>
                <a:latin typeface="DM Sans"/>
                <a:ea typeface="DM Sans"/>
                <a:cs typeface="DM Sans"/>
                <a:sym typeface="DM Sans"/>
              </a:defRPr>
            </a:lvl5pPr>
            <a:lvl6pPr indent="0" lvl="5" marL="0" marR="0" rtl="0" algn="ctr">
              <a:lnSpc>
                <a:spcPct val="100000"/>
              </a:lnSpc>
              <a:spcBef>
                <a:spcPts val="0"/>
              </a:spcBef>
              <a:spcAft>
                <a:spcPts val="0"/>
              </a:spcAft>
              <a:buClr>
                <a:srgbClr val="4189D4"/>
              </a:buClr>
              <a:buSzPts val="500"/>
              <a:buFont typeface="Ubuntu"/>
              <a:buNone/>
              <a:defRPr b="0" i="0" sz="500" u="none" cap="none" strike="noStrike">
                <a:solidFill>
                  <a:srgbClr val="674EA7"/>
                </a:solidFill>
                <a:latin typeface="DM Sans"/>
                <a:ea typeface="DM Sans"/>
                <a:cs typeface="DM Sans"/>
                <a:sym typeface="DM Sans"/>
              </a:defRPr>
            </a:lvl6pPr>
            <a:lvl7pPr indent="0" lvl="6" marL="0" marR="0" rtl="0" algn="ctr">
              <a:lnSpc>
                <a:spcPct val="100000"/>
              </a:lnSpc>
              <a:spcBef>
                <a:spcPts val="0"/>
              </a:spcBef>
              <a:spcAft>
                <a:spcPts val="0"/>
              </a:spcAft>
              <a:buClr>
                <a:srgbClr val="4189D4"/>
              </a:buClr>
              <a:buSzPts val="500"/>
              <a:buFont typeface="Ubuntu"/>
              <a:buNone/>
              <a:defRPr b="0" i="0" sz="500" u="none" cap="none" strike="noStrike">
                <a:solidFill>
                  <a:srgbClr val="674EA7"/>
                </a:solidFill>
                <a:latin typeface="DM Sans"/>
                <a:ea typeface="DM Sans"/>
                <a:cs typeface="DM Sans"/>
                <a:sym typeface="DM Sans"/>
              </a:defRPr>
            </a:lvl7pPr>
            <a:lvl8pPr indent="0" lvl="7" marL="0" marR="0" rtl="0" algn="ctr">
              <a:lnSpc>
                <a:spcPct val="100000"/>
              </a:lnSpc>
              <a:spcBef>
                <a:spcPts val="0"/>
              </a:spcBef>
              <a:spcAft>
                <a:spcPts val="0"/>
              </a:spcAft>
              <a:buClr>
                <a:srgbClr val="4189D4"/>
              </a:buClr>
              <a:buSzPts val="500"/>
              <a:buFont typeface="Ubuntu"/>
              <a:buNone/>
              <a:defRPr b="0" i="0" sz="500" u="none" cap="none" strike="noStrike">
                <a:solidFill>
                  <a:srgbClr val="674EA7"/>
                </a:solidFill>
                <a:latin typeface="DM Sans"/>
                <a:ea typeface="DM Sans"/>
                <a:cs typeface="DM Sans"/>
                <a:sym typeface="DM Sans"/>
              </a:defRPr>
            </a:lvl8pPr>
            <a:lvl9pPr indent="0" lvl="8" marL="0" marR="0" rtl="0" algn="ctr">
              <a:lnSpc>
                <a:spcPct val="100000"/>
              </a:lnSpc>
              <a:spcBef>
                <a:spcPts val="0"/>
              </a:spcBef>
              <a:spcAft>
                <a:spcPts val="0"/>
              </a:spcAft>
              <a:buClr>
                <a:srgbClr val="4189D4"/>
              </a:buClr>
              <a:buSzPts val="500"/>
              <a:buFont typeface="Ubuntu"/>
              <a:buNone/>
              <a:defRPr b="0" i="0" sz="500" u="none" cap="none" strike="noStrike">
                <a:solidFill>
                  <a:srgbClr val="674EA7"/>
                </a:solidFill>
                <a:latin typeface="DM Sans"/>
                <a:ea typeface="DM Sans"/>
                <a:cs typeface="DM Sans"/>
                <a:sym typeface="DM Sans"/>
              </a:defRPr>
            </a:lvl9pPr>
          </a:lstStyle>
          <a:p>
            <a:pPr indent="0" lvl="0" marL="0" rtl="0" algn="ctr">
              <a:spcBef>
                <a:spcPts val="0"/>
              </a:spcBef>
              <a:spcAft>
                <a:spcPts val="0"/>
              </a:spcAft>
              <a:buNone/>
            </a:pPr>
            <a:fld id="{00000000-1234-1234-1234-123412341234}" type="slidenum">
              <a:rPr lang="en"/>
              <a:t>‹#›</a:t>
            </a:fld>
            <a:endParaRPr sz="1400"/>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EBECF0">
            <a:alpha val="47450"/>
          </a:srgbClr>
        </a:solidFill>
      </p:bgPr>
    </p:bg>
    <p:spTree>
      <p:nvGrpSpPr>
        <p:cNvPr id="82" name="Shape 82"/>
        <p:cNvGrpSpPr/>
        <p:nvPr/>
      </p:nvGrpSpPr>
      <p:grpSpPr>
        <a:xfrm>
          <a:off x="0" y="0"/>
          <a:ext cx="0" cy="0"/>
          <a:chOff x="0" y="0"/>
          <a:chExt cx="0" cy="0"/>
        </a:xfrm>
      </p:grpSpPr>
      <p:sp>
        <p:nvSpPr>
          <p:cNvPr id="83" name="Google Shape;83;p13"/>
          <p:cNvSpPr txBox="1"/>
          <p:nvPr>
            <p:ph type="title"/>
          </p:nvPr>
        </p:nvSpPr>
        <p:spPr>
          <a:xfrm>
            <a:off x="540850" y="288000"/>
            <a:ext cx="8119200" cy="478200"/>
          </a:xfrm>
          <a:prstGeom prst="rect">
            <a:avLst/>
          </a:prstGeom>
          <a:noFill/>
          <a:ln>
            <a:noFill/>
          </a:ln>
        </p:spPr>
        <p:txBody>
          <a:bodyPr anchorCtr="0" anchor="ctr" bIns="68575" lIns="68575" spcFirstLastPara="1" rIns="68575" wrap="square" tIns="68575">
            <a:noAutofit/>
          </a:bodyPr>
          <a:lstStyle>
            <a:lvl1pPr lvl="0" marR="0" rtl="0" algn="l">
              <a:lnSpc>
                <a:spcPct val="100000"/>
              </a:lnSpc>
              <a:spcBef>
                <a:spcPts val="0"/>
              </a:spcBef>
              <a:spcAft>
                <a:spcPts val="0"/>
              </a:spcAft>
              <a:buClr>
                <a:schemeClr val="dk1"/>
              </a:buClr>
              <a:buSzPts val="2100"/>
              <a:buFont typeface="DM Sans"/>
              <a:buNone/>
              <a:defRPr b="1" i="0" sz="2100" u="none" cap="none" strike="noStrike">
                <a:solidFill>
                  <a:schemeClr val="dk1"/>
                </a:solidFill>
                <a:latin typeface="DM Sans"/>
                <a:ea typeface="DM Sans"/>
                <a:cs typeface="DM Sans"/>
                <a:sym typeface="DM Sans"/>
              </a:defRPr>
            </a:lvl1pPr>
            <a:lvl2pPr lvl="1" marR="0" rtl="0" algn="l">
              <a:lnSpc>
                <a:spcPct val="100000"/>
              </a:lnSpc>
              <a:spcBef>
                <a:spcPts val="0"/>
              </a:spcBef>
              <a:spcAft>
                <a:spcPts val="0"/>
              </a:spcAft>
              <a:buClr>
                <a:schemeClr val="dk1"/>
              </a:buClr>
              <a:buSzPts val="2100"/>
              <a:buFont typeface="DM Sans"/>
              <a:buNone/>
              <a:defRPr b="0" i="0" sz="2100" u="none" cap="none" strike="noStrike">
                <a:solidFill>
                  <a:schemeClr val="dk1"/>
                </a:solidFill>
                <a:latin typeface="DM Sans"/>
                <a:ea typeface="DM Sans"/>
                <a:cs typeface="DM Sans"/>
                <a:sym typeface="DM Sans"/>
              </a:defRPr>
            </a:lvl2pPr>
            <a:lvl3pPr lvl="2" marR="0" rtl="0" algn="l">
              <a:lnSpc>
                <a:spcPct val="100000"/>
              </a:lnSpc>
              <a:spcBef>
                <a:spcPts val="0"/>
              </a:spcBef>
              <a:spcAft>
                <a:spcPts val="0"/>
              </a:spcAft>
              <a:buClr>
                <a:schemeClr val="dk1"/>
              </a:buClr>
              <a:buSzPts val="2100"/>
              <a:buFont typeface="DM Sans"/>
              <a:buNone/>
              <a:defRPr b="0" i="0" sz="2100" u="none" cap="none" strike="noStrike">
                <a:solidFill>
                  <a:schemeClr val="dk1"/>
                </a:solidFill>
                <a:latin typeface="DM Sans"/>
                <a:ea typeface="DM Sans"/>
                <a:cs typeface="DM Sans"/>
                <a:sym typeface="DM Sans"/>
              </a:defRPr>
            </a:lvl3pPr>
            <a:lvl4pPr lvl="3" marR="0" rtl="0" algn="l">
              <a:lnSpc>
                <a:spcPct val="100000"/>
              </a:lnSpc>
              <a:spcBef>
                <a:spcPts val="0"/>
              </a:spcBef>
              <a:spcAft>
                <a:spcPts val="0"/>
              </a:spcAft>
              <a:buClr>
                <a:schemeClr val="dk1"/>
              </a:buClr>
              <a:buSzPts val="2100"/>
              <a:buFont typeface="DM Sans"/>
              <a:buNone/>
              <a:defRPr b="0" i="0" sz="2100" u="none" cap="none" strike="noStrike">
                <a:solidFill>
                  <a:schemeClr val="dk1"/>
                </a:solidFill>
                <a:latin typeface="DM Sans"/>
                <a:ea typeface="DM Sans"/>
                <a:cs typeface="DM Sans"/>
                <a:sym typeface="DM Sans"/>
              </a:defRPr>
            </a:lvl4pPr>
            <a:lvl5pPr lvl="4" marR="0" rtl="0" algn="l">
              <a:lnSpc>
                <a:spcPct val="100000"/>
              </a:lnSpc>
              <a:spcBef>
                <a:spcPts val="0"/>
              </a:spcBef>
              <a:spcAft>
                <a:spcPts val="0"/>
              </a:spcAft>
              <a:buClr>
                <a:schemeClr val="dk1"/>
              </a:buClr>
              <a:buSzPts val="2100"/>
              <a:buFont typeface="DM Sans"/>
              <a:buNone/>
              <a:defRPr b="0" i="0" sz="2100" u="none" cap="none" strike="noStrike">
                <a:solidFill>
                  <a:schemeClr val="dk1"/>
                </a:solidFill>
                <a:latin typeface="DM Sans"/>
                <a:ea typeface="DM Sans"/>
                <a:cs typeface="DM Sans"/>
                <a:sym typeface="DM Sans"/>
              </a:defRPr>
            </a:lvl5pPr>
            <a:lvl6pPr lvl="5" marR="0" rtl="0" algn="l">
              <a:lnSpc>
                <a:spcPct val="100000"/>
              </a:lnSpc>
              <a:spcBef>
                <a:spcPts val="0"/>
              </a:spcBef>
              <a:spcAft>
                <a:spcPts val="0"/>
              </a:spcAft>
              <a:buClr>
                <a:schemeClr val="dk1"/>
              </a:buClr>
              <a:buSzPts val="2100"/>
              <a:buFont typeface="DM Sans"/>
              <a:buNone/>
              <a:defRPr b="0" i="0" sz="2100" u="none" cap="none" strike="noStrike">
                <a:solidFill>
                  <a:schemeClr val="dk1"/>
                </a:solidFill>
                <a:latin typeface="DM Sans"/>
                <a:ea typeface="DM Sans"/>
                <a:cs typeface="DM Sans"/>
                <a:sym typeface="DM Sans"/>
              </a:defRPr>
            </a:lvl6pPr>
            <a:lvl7pPr lvl="6" marR="0" rtl="0" algn="l">
              <a:lnSpc>
                <a:spcPct val="100000"/>
              </a:lnSpc>
              <a:spcBef>
                <a:spcPts val="0"/>
              </a:spcBef>
              <a:spcAft>
                <a:spcPts val="0"/>
              </a:spcAft>
              <a:buClr>
                <a:schemeClr val="dk1"/>
              </a:buClr>
              <a:buSzPts val="2100"/>
              <a:buFont typeface="DM Sans"/>
              <a:buNone/>
              <a:defRPr b="0" i="0" sz="2100" u="none" cap="none" strike="noStrike">
                <a:solidFill>
                  <a:schemeClr val="dk1"/>
                </a:solidFill>
                <a:latin typeface="DM Sans"/>
                <a:ea typeface="DM Sans"/>
                <a:cs typeface="DM Sans"/>
                <a:sym typeface="DM Sans"/>
              </a:defRPr>
            </a:lvl7pPr>
            <a:lvl8pPr lvl="7" marR="0" rtl="0" algn="l">
              <a:lnSpc>
                <a:spcPct val="100000"/>
              </a:lnSpc>
              <a:spcBef>
                <a:spcPts val="0"/>
              </a:spcBef>
              <a:spcAft>
                <a:spcPts val="0"/>
              </a:spcAft>
              <a:buClr>
                <a:schemeClr val="dk1"/>
              </a:buClr>
              <a:buSzPts val="2100"/>
              <a:buFont typeface="DM Sans"/>
              <a:buNone/>
              <a:defRPr b="0" i="0" sz="2100" u="none" cap="none" strike="noStrike">
                <a:solidFill>
                  <a:schemeClr val="dk1"/>
                </a:solidFill>
                <a:latin typeface="DM Sans"/>
                <a:ea typeface="DM Sans"/>
                <a:cs typeface="DM Sans"/>
                <a:sym typeface="DM Sans"/>
              </a:defRPr>
            </a:lvl8pPr>
            <a:lvl9pPr lvl="8" marR="0" rtl="0" algn="l">
              <a:lnSpc>
                <a:spcPct val="100000"/>
              </a:lnSpc>
              <a:spcBef>
                <a:spcPts val="0"/>
              </a:spcBef>
              <a:spcAft>
                <a:spcPts val="0"/>
              </a:spcAft>
              <a:buClr>
                <a:schemeClr val="dk1"/>
              </a:buClr>
              <a:buSzPts val="2100"/>
              <a:buFont typeface="DM Sans"/>
              <a:buNone/>
              <a:defRPr b="0" i="0" sz="2100" u="none" cap="none" strike="noStrike">
                <a:solidFill>
                  <a:schemeClr val="dk1"/>
                </a:solidFill>
                <a:latin typeface="DM Sans"/>
                <a:ea typeface="DM Sans"/>
                <a:cs typeface="DM Sans"/>
                <a:sym typeface="DM Sans"/>
              </a:defRPr>
            </a:lvl9pPr>
          </a:lstStyle>
          <a:p/>
        </p:txBody>
      </p:sp>
      <p:sp>
        <p:nvSpPr>
          <p:cNvPr id="84" name="Google Shape;84;p13"/>
          <p:cNvSpPr txBox="1"/>
          <p:nvPr>
            <p:ph idx="1" type="body"/>
          </p:nvPr>
        </p:nvSpPr>
        <p:spPr>
          <a:xfrm>
            <a:off x="680975" y="1004150"/>
            <a:ext cx="7717500" cy="3416400"/>
          </a:xfrm>
          <a:prstGeom prst="rect">
            <a:avLst/>
          </a:prstGeom>
          <a:noFill/>
          <a:ln>
            <a:noFill/>
          </a:ln>
        </p:spPr>
        <p:txBody>
          <a:bodyPr anchorCtr="0" anchor="ctr" bIns="68575" lIns="68575" spcFirstLastPara="1" rIns="68575" wrap="square" tIns="68575">
            <a:noAutofit/>
          </a:bodyPr>
          <a:lstStyle>
            <a:lvl1pPr indent="-304800" lvl="0" marL="457200" marR="0" rtl="0" algn="l">
              <a:lnSpc>
                <a:spcPct val="115000"/>
              </a:lnSpc>
              <a:spcBef>
                <a:spcPts val="0"/>
              </a:spcBef>
              <a:spcAft>
                <a:spcPts val="0"/>
              </a:spcAft>
              <a:buClr>
                <a:schemeClr val="dk1"/>
              </a:buClr>
              <a:buSzPts val="1200"/>
              <a:buFont typeface="DM Sans"/>
              <a:buChar char="●"/>
              <a:defRPr b="0" i="0" sz="1200" u="none" cap="none" strike="noStrike">
                <a:solidFill>
                  <a:schemeClr val="dk1"/>
                </a:solidFill>
                <a:latin typeface="DM Sans"/>
                <a:ea typeface="DM Sans"/>
                <a:cs typeface="DM Sans"/>
                <a:sym typeface="DM Sans"/>
              </a:defRPr>
            </a:lvl1pPr>
            <a:lvl2pPr indent="-304800" lvl="1" marL="914400" marR="0" rtl="0" algn="l">
              <a:lnSpc>
                <a:spcPct val="115000"/>
              </a:lnSpc>
              <a:spcBef>
                <a:spcPts val="1200"/>
              </a:spcBef>
              <a:spcAft>
                <a:spcPts val="0"/>
              </a:spcAft>
              <a:buClr>
                <a:schemeClr val="dk1"/>
              </a:buClr>
              <a:buSzPts val="1200"/>
              <a:buFont typeface="DM Sans"/>
              <a:buChar char="○"/>
              <a:defRPr b="0" i="0" sz="1200" u="none" cap="none" strike="noStrike">
                <a:solidFill>
                  <a:schemeClr val="dk1"/>
                </a:solidFill>
                <a:latin typeface="DM Sans"/>
                <a:ea typeface="DM Sans"/>
                <a:cs typeface="DM Sans"/>
                <a:sym typeface="DM Sans"/>
              </a:defRPr>
            </a:lvl2pPr>
            <a:lvl3pPr indent="-304800" lvl="2" marL="1371600" marR="0" rtl="0" algn="l">
              <a:lnSpc>
                <a:spcPct val="115000"/>
              </a:lnSpc>
              <a:spcBef>
                <a:spcPts val="1200"/>
              </a:spcBef>
              <a:spcAft>
                <a:spcPts val="0"/>
              </a:spcAft>
              <a:buClr>
                <a:schemeClr val="dk1"/>
              </a:buClr>
              <a:buSzPts val="1200"/>
              <a:buFont typeface="DM Sans"/>
              <a:buChar char="■"/>
              <a:defRPr b="0" i="0" sz="1200" u="none" cap="none" strike="noStrike">
                <a:solidFill>
                  <a:schemeClr val="dk1"/>
                </a:solidFill>
                <a:latin typeface="DM Sans"/>
                <a:ea typeface="DM Sans"/>
                <a:cs typeface="DM Sans"/>
                <a:sym typeface="DM Sans"/>
              </a:defRPr>
            </a:lvl3pPr>
            <a:lvl4pPr indent="-304800" lvl="3" marL="1828800" marR="0" rtl="0" algn="l">
              <a:lnSpc>
                <a:spcPct val="115000"/>
              </a:lnSpc>
              <a:spcBef>
                <a:spcPts val="1200"/>
              </a:spcBef>
              <a:spcAft>
                <a:spcPts val="0"/>
              </a:spcAft>
              <a:buClr>
                <a:schemeClr val="dk1"/>
              </a:buClr>
              <a:buSzPts val="1200"/>
              <a:buFont typeface="DM Sans"/>
              <a:buChar char="●"/>
              <a:defRPr b="0" i="0" sz="1200" u="none" cap="none" strike="noStrike">
                <a:solidFill>
                  <a:schemeClr val="dk1"/>
                </a:solidFill>
                <a:latin typeface="DM Sans"/>
                <a:ea typeface="DM Sans"/>
                <a:cs typeface="DM Sans"/>
                <a:sym typeface="DM Sans"/>
              </a:defRPr>
            </a:lvl4pPr>
            <a:lvl5pPr indent="-304800" lvl="4" marL="2286000" marR="0" rtl="0" algn="l">
              <a:lnSpc>
                <a:spcPct val="115000"/>
              </a:lnSpc>
              <a:spcBef>
                <a:spcPts val="1200"/>
              </a:spcBef>
              <a:spcAft>
                <a:spcPts val="0"/>
              </a:spcAft>
              <a:buClr>
                <a:schemeClr val="dk1"/>
              </a:buClr>
              <a:buSzPts val="1200"/>
              <a:buFont typeface="DM Sans"/>
              <a:buChar char="○"/>
              <a:defRPr b="0" i="0" sz="1200" u="none" cap="none" strike="noStrike">
                <a:solidFill>
                  <a:schemeClr val="dk1"/>
                </a:solidFill>
                <a:latin typeface="DM Sans"/>
                <a:ea typeface="DM Sans"/>
                <a:cs typeface="DM Sans"/>
                <a:sym typeface="DM Sans"/>
              </a:defRPr>
            </a:lvl5pPr>
            <a:lvl6pPr indent="-304800" lvl="5" marL="2743200" marR="0" rtl="0" algn="l">
              <a:lnSpc>
                <a:spcPct val="115000"/>
              </a:lnSpc>
              <a:spcBef>
                <a:spcPts val="1200"/>
              </a:spcBef>
              <a:spcAft>
                <a:spcPts val="0"/>
              </a:spcAft>
              <a:buClr>
                <a:schemeClr val="dk1"/>
              </a:buClr>
              <a:buSzPts val="1200"/>
              <a:buFont typeface="DM Sans"/>
              <a:buChar char="■"/>
              <a:defRPr b="0" i="0" sz="1200" u="none" cap="none" strike="noStrike">
                <a:solidFill>
                  <a:schemeClr val="dk1"/>
                </a:solidFill>
                <a:latin typeface="DM Sans"/>
                <a:ea typeface="DM Sans"/>
                <a:cs typeface="DM Sans"/>
                <a:sym typeface="DM Sans"/>
              </a:defRPr>
            </a:lvl6pPr>
            <a:lvl7pPr indent="-304800" lvl="6" marL="3200400" marR="0" rtl="0" algn="l">
              <a:lnSpc>
                <a:spcPct val="115000"/>
              </a:lnSpc>
              <a:spcBef>
                <a:spcPts val="1200"/>
              </a:spcBef>
              <a:spcAft>
                <a:spcPts val="0"/>
              </a:spcAft>
              <a:buClr>
                <a:schemeClr val="dk1"/>
              </a:buClr>
              <a:buSzPts val="1200"/>
              <a:buFont typeface="DM Sans"/>
              <a:buChar char="●"/>
              <a:defRPr b="0" i="0" sz="1200" u="none" cap="none" strike="noStrike">
                <a:solidFill>
                  <a:schemeClr val="dk1"/>
                </a:solidFill>
                <a:latin typeface="DM Sans"/>
                <a:ea typeface="DM Sans"/>
                <a:cs typeface="DM Sans"/>
                <a:sym typeface="DM Sans"/>
              </a:defRPr>
            </a:lvl7pPr>
            <a:lvl8pPr indent="-304800" lvl="7" marL="3657600" marR="0" rtl="0" algn="l">
              <a:lnSpc>
                <a:spcPct val="115000"/>
              </a:lnSpc>
              <a:spcBef>
                <a:spcPts val="1200"/>
              </a:spcBef>
              <a:spcAft>
                <a:spcPts val="0"/>
              </a:spcAft>
              <a:buClr>
                <a:schemeClr val="dk1"/>
              </a:buClr>
              <a:buSzPts val="1200"/>
              <a:buFont typeface="DM Sans"/>
              <a:buChar char="○"/>
              <a:defRPr b="0" i="0" sz="1200" u="none" cap="none" strike="noStrike">
                <a:solidFill>
                  <a:schemeClr val="dk1"/>
                </a:solidFill>
                <a:latin typeface="DM Sans"/>
                <a:ea typeface="DM Sans"/>
                <a:cs typeface="DM Sans"/>
                <a:sym typeface="DM Sans"/>
              </a:defRPr>
            </a:lvl8pPr>
            <a:lvl9pPr indent="-304800" lvl="8" marL="4114800" marR="0" rtl="0" algn="l">
              <a:lnSpc>
                <a:spcPct val="115000"/>
              </a:lnSpc>
              <a:spcBef>
                <a:spcPts val="1200"/>
              </a:spcBef>
              <a:spcAft>
                <a:spcPts val="1200"/>
              </a:spcAft>
              <a:buClr>
                <a:schemeClr val="dk1"/>
              </a:buClr>
              <a:buSzPts val="1200"/>
              <a:buFont typeface="DM Sans"/>
              <a:buChar char="■"/>
              <a:defRPr b="0" i="0" sz="1200" u="none" cap="none" strike="noStrike">
                <a:solidFill>
                  <a:schemeClr val="dk1"/>
                </a:solidFill>
                <a:latin typeface="DM Sans"/>
                <a:ea typeface="DM Sans"/>
                <a:cs typeface="DM Sans"/>
                <a:sym typeface="DM Sans"/>
              </a:defRPr>
            </a:lvl9pPr>
          </a:lstStyle>
          <a:p/>
        </p:txBody>
      </p:sp>
      <p:sp>
        <p:nvSpPr>
          <p:cNvPr id="85" name="Google Shape;85;p13"/>
          <p:cNvSpPr txBox="1"/>
          <p:nvPr/>
        </p:nvSpPr>
        <p:spPr>
          <a:xfrm>
            <a:off x="8660049" y="4844375"/>
            <a:ext cx="401400" cy="238500"/>
          </a:xfrm>
          <a:prstGeom prst="rect">
            <a:avLst/>
          </a:prstGeom>
          <a:noFill/>
          <a:ln>
            <a:noFill/>
          </a:ln>
        </p:spPr>
        <p:txBody>
          <a:bodyPr anchorCtr="0" anchor="t" bIns="34275" lIns="68575" spcFirstLastPara="1" rIns="68575" wrap="square" tIns="34275">
            <a:spAutoFit/>
          </a:bodyPr>
          <a:lstStyle/>
          <a:p>
            <a:pPr indent="0" lvl="0" marL="0" marR="0" rtl="0" algn="l">
              <a:lnSpc>
                <a:spcPct val="100000"/>
              </a:lnSpc>
              <a:spcBef>
                <a:spcPts val="0"/>
              </a:spcBef>
              <a:spcAft>
                <a:spcPts val="0"/>
              </a:spcAft>
              <a:buClr>
                <a:srgbClr val="000000"/>
              </a:buClr>
              <a:buSzPts val="1100"/>
              <a:buFont typeface="Arial"/>
              <a:buNone/>
            </a:pPr>
            <a:fld id="{00000000-1234-1234-1234-123412341234}" type="slidenum">
              <a:rPr b="1" i="0" lang="en" sz="1100" u="none" cap="none" strike="noStrike">
                <a:solidFill>
                  <a:srgbClr val="000000"/>
                </a:solidFill>
                <a:latin typeface="DM Sans"/>
                <a:ea typeface="DM Sans"/>
                <a:cs typeface="DM Sans"/>
                <a:sym typeface="DM Sans"/>
              </a:rPr>
              <a:t>‹#›</a:t>
            </a:fld>
            <a:endParaRPr b="1" i="0" sz="1100" u="none" cap="none" strike="noStrike">
              <a:solidFill>
                <a:srgbClr val="000000"/>
              </a:solidFill>
              <a:latin typeface="DM Sans"/>
              <a:ea typeface="DM Sans"/>
              <a:cs typeface="DM Sans"/>
              <a:sym typeface="DM Sans"/>
            </a:endParaRPr>
          </a:p>
        </p:txBody>
      </p:sp>
      <p:pic>
        <p:nvPicPr>
          <p:cNvPr descr="Logo&#10;&#10;Description automatically generated" id="86" name="Google Shape;86;p13"/>
          <p:cNvPicPr preferRelativeResize="0"/>
          <p:nvPr/>
        </p:nvPicPr>
        <p:blipFill rotWithShape="1">
          <a:blip r:embed="rId1">
            <a:alphaModFix/>
          </a:blip>
          <a:srcRect b="0" l="0" r="0" t="0"/>
          <a:stretch/>
        </p:blipFill>
        <p:spPr>
          <a:xfrm>
            <a:off x="164875" y="4904774"/>
            <a:ext cx="455399" cy="117700"/>
          </a:xfrm>
          <a:prstGeom prst="rect">
            <a:avLst/>
          </a:prstGeom>
          <a:noFill/>
          <a:ln>
            <a:noFill/>
          </a:ln>
        </p:spPr>
      </p:pic>
      <p:sp>
        <p:nvSpPr>
          <p:cNvPr id="87" name="Google Shape;87;p13"/>
          <p:cNvSpPr txBox="1"/>
          <p:nvPr/>
        </p:nvSpPr>
        <p:spPr>
          <a:xfrm>
            <a:off x="679625" y="4825175"/>
            <a:ext cx="1701900" cy="2769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600"/>
              <a:buFont typeface="Arial"/>
              <a:buNone/>
            </a:pPr>
            <a:r>
              <a:rPr b="0" i="0" lang="en" sz="600" u="none" cap="none" strike="noStrike">
                <a:solidFill>
                  <a:schemeClr val="dk1"/>
                </a:solidFill>
                <a:latin typeface="DM Sans"/>
                <a:ea typeface="DM Sans"/>
                <a:cs typeface="DM Sans"/>
                <a:sym typeface="DM Sans"/>
              </a:rPr>
              <a:t>Confidential</a:t>
            </a:r>
            <a:endParaRPr b="0" i="0" sz="1200" u="none" cap="none" strike="noStrike">
              <a:solidFill>
                <a:schemeClr val="dk1"/>
              </a:solidFill>
              <a:latin typeface="Arial"/>
              <a:ea typeface="Arial"/>
              <a:cs typeface="Arial"/>
              <a:sym typeface="Arial"/>
            </a:endParaRPr>
          </a:p>
        </p:txBody>
      </p:sp>
    </p:spTree>
  </p:cSld>
  <p:clrMap accent1="accent1" accent2="accent2" accent3="accent3" accent4="accent4" accent5="accent5" accent6="accent6" bg1="lt1" bg2="dk2" tx1="dk1" tx2="lt2" folHlink="folHlink" hlink="hlink"/>
  <p:sldLayoutIdLst>
    <p:sldLayoutId id="2147483659" r:id="rId2"/>
    <p:sldLayoutId id="2147483660" r:id="rId3"/>
    <p:sldLayoutId id="2147483661" r:id="rId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98" name="Shape 98"/>
        <p:cNvGrpSpPr/>
        <p:nvPr/>
      </p:nvGrpSpPr>
      <p:grpSpPr>
        <a:xfrm>
          <a:off x="0" y="0"/>
          <a:ext cx="0" cy="0"/>
          <a:chOff x="0" y="0"/>
          <a:chExt cx="0" cy="0"/>
        </a:xfrm>
      </p:grpSpPr>
      <p:sp>
        <p:nvSpPr>
          <p:cNvPr id="99" name="Google Shape;99;p17"/>
          <p:cNvSpPr txBox="1"/>
          <p:nvPr>
            <p:ph type="title"/>
          </p:nvPr>
        </p:nvSpPr>
        <p:spPr>
          <a:xfrm>
            <a:off x="256500" y="224175"/>
            <a:ext cx="8520600" cy="572700"/>
          </a:xfrm>
          <a:prstGeom prst="rect">
            <a:avLst/>
          </a:prstGeom>
          <a:noFill/>
          <a:ln>
            <a:noFill/>
          </a:ln>
        </p:spPr>
        <p:txBody>
          <a:bodyPr anchorCtr="0" anchor="t" bIns="91425" lIns="91425" spcFirstLastPara="1" rIns="91425" wrap="square" tIns="91425">
            <a:noAutofit/>
          </a:bodyPr>
          <a:lstStyle>
            <a:lvl1pPr lvl="0" marR="0" rtl="0" algn="l">
              <a:lnSpc>
                <a:spcPct val="100000"/>
              </a:lnSpc>
              <a:spcBef>
                <a:spcPts val="0"/>
              </a:spcBef>
              <a:spcAft>
                <a:spcPts val="0"/>
              </a:spcAft>
              <a:buClr>
                <a:schemeClr val="dk1"/>
              </a:buClr>
              <a:buSzPts val="2800"/>
              <a:buFont typeface="DM Sans"/>
              <a:buNone/>
              <a:defRPr b="0" i="0" sz="2800" u="none" cap="none" strike="noStrike">
                <a:solidFill>
                  <a:schemeClr val="dk1"/>
                </a:solidFill>
                <a:latin typeface="DM Sans"/>
                <a:ea typeface="DM Sans"/>
                <a:cs typeface="DM Sans"/>
                <a:sym typeface="DM Sans"/>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100" name="Google Shape;100;p17"/>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42900" lvl="0" marL="457200" marR="0" rtl="0" algn="l">
              <a:lnSpc>
                <a:spcPct val="115000"/>
              </a:lnSpc>
              <a:spcBef>
                <a:spcPts val="0"/>
              </a:spcBef>
              <a:spcAft>
                <a:spcPts val="0"/>
              </a:spcAft>
              <a:buClr>
                <a:schemeClr val="dk2"/>
              </a:buClr>
              <a:buSzPts val="1800"/>
              <a:buFont typeface="DM Sans"/>
              <a:buChar char="●"/>
              <a:defRPr b="0" i="0" sz="1800" u="none" cap="none" strike="noStrike">
                <a:solidFill>
                  <a:schemeClr val="dk2"/>
                </a:solidFill>
                <a:latin typeface="DM Sans"/>
                <a:ea typeface="DM Sans"/>
                <a:cs typeface="DM Sans"/>
                <a:sym typeface="DM Sans"/>
              </a:defRPr>
            </a:lvl1pPr>
            <a:lvl2pPr indent="-317500" lvl="1" marL="914400" marR="0" rtl="0" algn="l">
              <a:lnSpc>
                <a:spcPct val="115000"/>
              </a:lnSpc>
              <a:spcBef>
                <a:spcPts val="1600"/>
              </a:spcBef>
              <a:spcAft>
                <a:spcPts val="0"/>
              </a:spcAft>
              <a:buClr>
                <a:schemeClr val="dk2"/>
              </a:buClr>
              <a:buSzPts val="1400"/>
              <a:buFont typeface="DM Sans"/>
              <a:buChar char="○"/>
              <a:defRPr b="0" i="0" sz="1400" u="none" cap="none" strike="noStrike">
                <a:solidFill>
                  <a:schemeClr val="dk2"/>
                </a:solidFill>
                <a:latin typeface="DM Sans"/>
                <a:ea typeface="DM Sans"/>
                <a:cs typeface="DM Sans"/>
                <a:sym typeface="DM Sans"/>
              </a:defRPr>
            </a:lvl2pPr>
            <a:lvl3pPr indent="-317500" lvl="2" marL="1371600" marR="0" rtl="0" algn="l">
              <a:lnSpc>
                <a:spcPct val="115000"/>
              </a:lnSpc>
              <a:spcBef>
                <a:spcPts val="1600"/>
              </a:spcBef>
              <a:spcAft>
                <a:spcPts val="0"/>
              </a:spcAft>
              <a:buClr>
                <a:schemeClr val="dk2"/>
              </a:buClr>
              <a:buSzPts val="1400"/>
              <a:buFont typeface="DM Sans"/>
              <a:buChar char="■"/>
              <a:defRPr b="0" i="0" sz="1400" u="none" cap="none" strike="noStrike">
                <a:solidFill>
                  <a:schemeClr val="dk2"/>
                </a:solidFill>
                <a:latin typeface="DM Sans"/>
                <a:ea typeface="DM Sans"/>
                <a:cs typeface="DM Sans"/>
                <a:sym typeface="DM Sans"/>
              </a:defRPr>
            </a:lvl3pPr>
            <a:lvl4pPr indent="-317500" lvl="3" marL="1828800" marR="0" rtl="0" algn="l">
              <a:lnSpc>
                <a:spcPct val="115000"/>
              </a:lnSpc>
              <a:spcBef>
                <a:spcPts val="1600"/>
              </a:spcBef>
              <a:spcAft>
                <a:spcPts val="0"/>
              </a:spcAft>
              <a:buClr>
                <a:schemeClr val="dk2"/>
              </a:buClr>
              <a:buSzPts val="1400"/>
              <a:buFont typeface="DM Sans"/>
              <a:buChar char="●"/>
              <a:defRPr b="0" i="0" sz="1400" u="none" cap="none" strike="noStrike">
                <a:solidFill>
                  <a:schemeClr val="dk2"/>
                </a:solidFill>
                <a:latin typeface="DM Sans"/>
                <a:ea typeface="DM Sans"/>
                <a:cs typeface="DM Sans"/>
                <a:sym typeface="DM Sans"/>
              </a:defRPr>
            </a:lvl4pPr>
            <a:lvl5pPr indent="-317500" lvl="4" marL="2286000" marR="0" rtl="0" algn="l">
              <a:lnSpc>
                <a:spcPct val="115000"/>
              </a:lnSpc>
              <a:spcBef>
                <a:spcPts val="1600"/>
              </a:spcBef>
              <a:spcAft>
                <a:spcPts val="0"/>
              </a:spcAft>
              <a:buClr>
                <a:schemeClr val="dk2"/>
              </a:buClr>
              <a:buSzPts val="1400"/>
              <a:buFont typeface="DM Sans"/>
              <a:buChar char="○"/>
              <a:defRPr b="0" i="0" sz="1400" u="none" cap="none" strike="noStrike">
                <a:solidFill>
                  <a:schemeClr val="dk2"/>
                </a:solidFill>
                <a:latin typeface="DM Sans"/>
                <a:ea typeface="DM Sans"/>
                <a:cs typeface="DM Sans"/>
                <a:sym typeface="DM Sans"/>
              </a:defRPr>
            </a:lvl5pPr>
            <a:lvl6pPr indent="-317500" lvl="5" marL="2743200" marR="0" rtl="0" algn="l">
              <a:lnSpc>
                <a:spcPct val="115000"/>
              </a:lnSpc>
              <a:spcBef>
                <a:spcPts val="1600"/>
              </a:spcBef>
              <a:spcAft>
                <a:spcPts val="0"/>
              </a:spcAft>
              <a:buClr>
                <a:schemeClr val="dk2"/>
              </a:buClr>
              <a:buSzPts val="1400"/>
              <a:buFont typeface="DM Sans"/>
              <a:buChar char="■"/>
              <a:defRPr b="0" i="0" sz="1400" u="none" cap="none" strike="noStrike">
                <a:solidFill>
                  <a:schemeClr val="dk2"/>
                </a:solidFill>
                <a:latin typeface="DM Sans"/>
                <a:ea typeface="DM Sans"/>
                <a:cs typeface="DM Sans"/>
                <a:sym typeface="DM Sans"/>
              </a:defRPr>
            </a:lvl6pPr>
            <a:lvl7pPr indent="-317500" lvl="6" marL="3200400" marR="0" rtl="0" algn="l">
              <a:lnSpc>
                <a:spcPct val="115000"/>
              </a:lnSpc>
              <a:spcBef>
                <a:spcPts val="1600"/>
              </a:spcBef>
              <a:spcAft>
                <a:spcPts val="0"/>
              </a:spcAft>
              <a:buClr>
                <a:schemeClr val="dk2"/>
              </a:buClr>
              <a:buSzPts val="1400"/>
              <a:buFont typeface="DM Sans"/>
              <a:buChar char="●"/>
              <a:defRPr b="0" i="0" sz="1400" u="none" cap="none" strike="noStrike">
                <a:solidFill>
                  <a:schemeClr val="dk2"/>
                </a:solidFill>
                <a:latin typeface="DM Sans"/>
                <a:ea typeface="DM Sans"/>
                <a:cs typeface="DM Sans"/>
                <a:sym typeface="DM Sans"/>
              </a:defRPr>
            </a:lvl7pPr>
            <a:lvl8pPr indent="-317500" lvl="7" marL="3657600" marR="0" rtl="0" algn="l">
              <a:lnSpc>
                <a:spcPct val="115000"/>
              </a:lnSpc>
              <a:spcBef>
                <a:spcPts val="1600"/>
              </a:spcBef>
              <a:spcAft>
                <a:spcPts val="0"/>
              </a:spcAft>
              <a:buClr>
                <a:schemeClr val="dk2"/>
              </a:buClr>
              <a:buSzPts val="1400"/>
              <a:buFont typeface="DM Sans"/>
              <a:buChar char="○"/>
              <a:defRPr b="0" i="0" sz="1400" u="none" cap="none" strike="noStrike">
                <a:solidFill>
                  <a:schemeClr val="dk2"/>
                </a:solidFill>
                <a:latin typeface="DM Sans"/>
                <a:ea typeface="DM Sans"/>
                <a:cs typeface="DM Sans"/>
                <a:sym typeface="DM Sans"/>
              </a:defRPr>
            </a:lvl8pPr>
            <a:lvl9pPr indent="-317500" lvl="8" marL="4114800" marR="0" rtl="0" algn="l">
              <a:lnSpc>
                <a:spcPct val="115000"/>
              </a:lnSpc>
              <a:spcBef>
                <a:spcPts val="1600"/>
              </a:spcBef>
              <a:spcAft>
                <a:spcPts val="1600"/>
              </a:spcAft>
              <a:buClr>
                <a:schemeClr val="dk2"/>
              </a:buClr>
              <a:buSzPts val="1400"/>
              <a:buFont typeface="DM Sans"/>
              <a:buChar char="■"/>
              <a:defRPr b="0" i="0" sz="1400" u="none" cap="none" strike="noStrike">
                <a:solidFill>
                  <a:schemeClr val="dk2"/>
                </a:solidFill>
                <a:latin typeface="DM Sans"/>
                <a:ea typeface="DM Sans"/>
                <a:cs typeface="DM Sans"/>
                <a:sym typeface="DM Sans"/>
              </a:defRPr>
            </a:lvl9pPr>
          </a:lstStyle>
          <a:p/>
        </p:txBody>
      </p:sp>
      <p:sp>
        <p:nvSpPr>
          <p:cNvPr id="101" name="Google Shape;101;p1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rgbClr val="FFFFFF"/>
        </a:solidFill>
      </p:bgPr>
    </p:bg>
    <p:spTree>
      <p:nvGrpSpPr>
        <p:cNvPr id="204" name="Shape 204"/>
        <p:cNvGrpSpPr/>
        <p:nvPr/>
      </p:nvGrpSpPr>
      <p:grpSpPr>
        <a:xfrm>
          <a:off x="0" y="0"/>
          <a:ext cx="0" cy="0"/>
          <a:chOff x="0" y="0"/>
          <a:chExt cx="0" cy="0"/>
        </a:xfrm>
      </p:grpSpPr>
      <p:sp>
        <p:nvSpPr>
          <p:cNvPr id="205" name="Google Shape;205;p32"/>
          <p:cNvSpPr txBox="1"/>
          <p:nvPr>
            <p:ph type="title"/>
          </p:nvPr>
        </p:nvSpPr>
        <p:spPr>
          <a:xfrm>
            <a:off x="290700" y="133350"/>
            <a:ext cx="8219700" cy="668400"/>
          </a:xfrm>
          <a:prstGeom prst="rect">
            <a:avLst/>
          </a:prstGeom>
          <a:noFill/>
          <a:ln>
            <a:noFill/>
          </a:ln>
        </p:spPr>
        <p:txBody>
          <a:bodyPr anchorCtr="0" anchor="ctr" bIns="19050" lIns="19050" spcFirstLastPara="1" rIns="19050" wrap="square" tIns="19050">
            <a:noAutofit/>
          </a:bodyPr>
          <a:lstStyle>
            <a:lvl1pPr lvl="0" marR="0" rtl="0" algn="l">
              <a:lnSpc>
                <a:spcPct val="80000"/>
              </a:lnSpc>
              <a:spcBef>
                <a:spcPts val="900"/>
              </a:spcBef>
              <a:spcAft>
                <a:spcPts val="0"/>
              </a:spcAft>
              <a:buClr>
                <a:srgbClr val="061D5F"/>
              </a:buClr>
              <a:buSzPts val="2600"/>
              <a:buFont typeface="DM Sans"/>
              <a:buNone/>
              <a:defRPr b="0" baseline="30000" i="0" sz="2600" u="none" cap="none" strike="noStrike">
                <a:solidFill>
                  <a:srgbClr val="061D5F"/>
                </a:solidFill>
                <a:latin typeface="DM Sans"/>
                <a:ea typeface="DM Sans"/>
                <a:cs typeface="DM Sans"/>
                <a:sym typeface="DM Sans"/>
              </a:defRPr>
            </a:lvl1pPr>
            <a:lvl2pPr lvl="1" marR="0" rtl="0" algn="l">
              <a:lnSpc>
                <a:spcPct val="80000"/>
              </a:lnSpc>
              <a:spcBef>
                <a:spcPts val="900"/>
              </a:spcBef>
              <a:spcAft>
                <a:spcPts val="0"/>
              </a:spcAft>
              <a:buClr>
                <a:srgbClr val="061D5F"/>
              </a:buClr>
              <a:buSzPts val="2600"/>
              <a:buFont typeface="DM Sans"/>
              <a:buNone/>
              <a:defRPr b="0" baseline="30000" i="0" sz="2600" u="none" cap="none" strike="noStrike">
                <a:solidFill>
                  <a:srgbClr val="061D5F"/>
                </a:solidFill>
                <a:latin typeface="DM Sans"/>
                <a:ea typeface="DM Sans"/>
                <a:cs typeface="DM Sans"/>
                <a:sym typeface="DM Sans"/>
              </a:defRPr>
            </a:lvl2pPr>
            <a:lvl3pPr lvl="2" marR="0" rtl="0" algn="l">
              <a:lnSpc>
                <a:spcPct val="80000"/>
              </a:lnSpc>
              <a:spcBef>
                <a:spcPts val="900"/>
              </a:spcBef>
              <a:spcAft>
                <a:spcPts val="0"/>
              </a:spcAft>
              <a:buClr>
                <a:srgbClr val="061D5F"/>
              </a:buClr>
              <a:buSzPts val="2600"/>
              <a:buFont typeface="DM Sans"/>
              <a:buNone/>
              <a:defRPr b="0" baseline="30000" i="0" sz="2600" u="none" cap="none" strike="noStrike">
                <a:solidFill>
                  <a:srgbClr val="061D5F"/>
                </a:solidFill>
                <a:latin typeface="DM Sans"/>
                <a:ea typeface="DM Sans"/>
                <a:cs typeface="DM Sans"/>
                <a:sym typeface="DM Sans"/>
              </a:defRPr>
            </a:lvl3pPr>
            <a:lvl4pPr lvl="3" marR="0" rtl="0" algn="l">
              <a:lnSpc>
                <a:spcPct val="80000"/>
              </a:lnSpc>
              <a:spcBef>
                <a:spcPts val="900"/>
              </a:spcBef>
              <a:spcAft>
                <a:spcPts val="0"/>
              </a:spcAft>
              <a:buClr>
                <a:srgbClr val="061D5F"/>
              </a:buClr>
              <a:buSzPts val="2600"/>
              <a:buFont typeface="DM Sans"/>
              <a:buNone/>
              <a:defRPr b="0" baseline="30000" i="0" sz="2600" u="none" cap="none" strike="noStrike">
                <a:solidFill>
                  <a:srgbClr val="061D5F"/>
                </a:solidFill>
                <a:latin typeface="DM Sans"/>
                <a:ea typeface="DM Sans"/>
                <a:cs typeface="DM Sans"/>
                <a:sym typeface="DM Sans"/>
              </a:defRPr>
            </a:lvl4pPr>
            <a:lvl5pPr lvl="4" marR="0" rtl="0" algn="l">
              <a:lnSpc>
                <a:spcPct val="80000"/>
              </a:lnSpc>
              <a:spcBef>
                <a:spcPts val="900"/>
              </a:spcBef>
              <a:spcAft>
                <a:spcPts val="0"/>
              </a:spcAft>
              <a:buClr>
                <a:srgbClr val="061D5F"/>
              </a:buClr>
              <a:buSzPts val="2600"/>
              <a:buFont typeface="DM Sans"/>
              <a:buNone/>
              <a:defRPr b="0" baseline="30000" i="0" sz="2600" u="none" cap="none" strike="noStrike">
                <a:solidFill>
                  <a:srgbClr val="061D5F"/>
                </a:solidFill>
                <a:latin typeface="DM Sans"/>
                <a:ea typeface="DM Sans"/>
                <a:cs typeface="DM Sans"/>
                <a:sym typeface="DM Sans"/>
              </a:defRPr>
            </a:lvl5pPr>
            <a:lvl6pPr lvl="5" marR="0" rtl="0" algn="l">
              <a:lnSpc>
                <a:spcPct val="80000"/>
              </a:lnSpc>
              <a:spcBef>
                <a:spcPts val="900"/>
              </a:spcBef>
              <a:spcAft>
                <a:spcPts val="0"/>
              </a:spcAft>
              <a:buClr>
                <a:srgbClr val="061D5F"/>
              </a:buClr>
              <a:buSzPts val="2600"/>
              <a:buFont typeface="DM Sans"/>
              <a:buNone/>
              <a:defRPr b="0" baseline="30000" i="0" sz="2600" u="none" cap="none" strike="noStrike">
                <a:solidFill>
                  <a:srgbClr val="061D5F"/>
                </a:solidFill>
                <a:latin typeface="DM Sans"/>
                <a:ea typeface="DM Sans"/>
                <a:cs typeface="DM Sans"/>
                <a:sym typeface="DM Sans"/>
              </a:defRPr>
            </a:lvl6pPr>
            <a:lvl7pPr lvl="6" marR="0" rtl="0" algn="l">
              <a:lnSpc>
                <a:spcPct val="80000"/>
              </a:lnSpc>
              <a:spcBef>
                <a:spcPts val="900"/>
              </a:spcBef>
              <a:spcAft>
                <a:spcPts val="0"/>
              </a:spcAft>
              <a:buClr>
                <a:srgbClr val="061D5F"/>
              </a:buClr>
              <a:buSzPts val="2600"/>
              <a:buFont typeface="DM Sans"/>
              <a:buNone/>
              <a:defRPr b="0" baseline="30000" i="0" sz="2600" u="none" cap="none" strike="noStrike">
                <a:solidFill>
                  <a:srgbClr val="061D5F"/>
                </a:solidFill>
                <a:latin typeface="DM Sans"/>
                <a:ea typeface="DM Sans"/>
                <a:cs typeface="DM Sans"/>
                <a:sym typeface="DM Sans"/>
              </a:defRPr>
            </a:lvl7pPr>
            <a:lvl8pPr lvl="7" marR="0" rtl="0" algn="l">
              <a:lnSpc>
                <a:spcPct val="80000"/>
              </a:lnSpc>
              <a:spcBef>
                <a:spcPts val="900"/>
              </a:spcBef>
              <a:spcAft>
                <a:spcPts val="0"/>
              </a:spcAft>
              <a:buClr>
                <a:srgbClr val="061D5F"/>
              </a:buClr>
              <a:buSzPts val="2600"/>
              <a:buFont typeface="DM Sans"/>
              <a:buNone/>
              <a:defRPr b="0" baseline="30000" i="0" sz="2600" u="none" cap="none" strike="noStrike">
                <a:solidFill>
                  <a:srgbClr val="061D5F"/>
                </a:solidFill>
                <a:latin typeface="DM Sans"/>
                <a:ea typeface="DM Sans"/>
                <a:cs typeface="DM Sans"/>
                <a:sym typeface="DM Sans"/>
              </a:defRPr>
            </a:lvl8pPr>
            <a:lvl9pPr lvl="8" marR="0" rtl="0" algn="l">
              <a:lnSpc>
                <a:spcPct val="80000"/>
              </a:lnSpc>
              <a:spcBef>
                <a:spcPts val="900"/>
              </a:spcBef>
              <a:spcAft>
                <a:spcPts val="0"/>
              </a:spcAft>
              <a:buClr>
                <a:srgbClr val="061D5F"/>
              </a:buClr>
              <a:buSzPts val="2600"/>
              <a:buFont typeface="DM Sans"/>
              <a:buNone/>
              <a:defRPr b="0" baseline="30000" i="0" sz="2600" u="none" cap="none" strike="noStrike">
                <a:solidFill>
                  <a:srgbClr val="061D5F"/>
                </a:solidFill>
                <a:latin typeface="DM Sans"/>
                <a:ea typeface="DM Sans"/>
                <a:cs typeface="DM Sans"/>
                <a:sym typeface="DM Sans"/>
              </a:defRPr>
            </a:lvl9pPr>
          </a:lstStyle>
          <a:p/>
        </p:txBody>
      </p:sp>
      <p:sp>
        <p:nvSpPr>
          <p:cNvPr id="206" name="Google Shape;206;p32"/>
          <p:cNvSpPr txBox="1"/>
          <p:nvPr>
            <p:ph idx="1" type="body"/>
          </p:nvPr>
        </p:nvSpPr>
        <p:spPr>
          <a:xfrm>
            <a:off x="633413" y="1181100"/>
            <a:ext cx="7877100" cy="3486000"/>
          </a:xfrm>
          <a:prstGeom prst="rect">
            <a:avLst/>
          </a:prstGeom>
          <a:noFill/>
          <a:ln>
            <a:noFill/>
          </a:ln>
        </p:spPr>
        <p:txBody>
          <a:bodyPr anchorCtr="0" anchor="ctr" bIns="19050" lIns="19050" spcFirstLastPara="1" rIns="19050" wrap="square" tIns="19050">
            <a:noAutofit/>
          </a:bodyPr>
          <a:lstStyle>
            <a:lvl1pPr indent="-298450" lvl="0" marL="457200" marR="0" rtl="0" algn="l">
              <a:lnSpc>
                <a:spcPct val="140000"/>
              </a:lnSpc>
              <a:spcBef>
                <a:spcPts val="0"/>
              </a:spcBef>
              <a:spcAft>
                <a:spcPts val="0"/>
              </a:spcAft>
              <a:buClr>
                <a:srgbClr val="000000"/>
              </a:buClr>
              <a:buSzPts val="1100"/>
              <a:buFont typeface="Source Sans Pro"/>
              <a:buChar char="•"/>
              <a:defRPr b="0" i="0" sz="900" u="none" cap="none" strike="noStrike">
                <a:solidFill>
                  <a:srgbClr val="000000"/>
                </a:solidFill>
                <a:latin typeface="Source Sans Pro"/>
                <a:ea typeface="Source Sans Pro"/>
                <a:cs typeface="Source Sans Pro"/>
                <a:sym typeface="Source Sans Pro"/>
              </a:defRPr>
            </a:lvl1pPr>
            <a:lvl2pPr indent="-298450" lvl="1" marL="914400" marR="0" rtl="0" algn="l">
              <a:lnSpc>
                <a:spcPct val="140000"/>
              </a:lnSpc>
              <a:spcBef>
                <a:spcPts val="0"/>
              </a:spcBef>
              <a:spcAft>
                <a:spcPts val="0"/>
              </a:spcAft>
              <a:buClr>
                <a:srgbClr val="000000"/>
              </a:buClr>
              <a:buSzPts val="1100"/>
              <a:buFont typeface="Source Sans Pro"/>
              <a:buChar char="•"/>
              <a:defRPr b="0" i="0" sz="900" u="none" cap="none" strike="noStrike">
                <a:solidFill>
                  <a:srgbClr val="000000"/>
                </a:solidFill>
                <a:latin typeface="Source Sans Pro"/>
                <a:ea typeface="Source Sans Pro"/>
                <a:cs typeface="Source Sans Pro"/>
                <a:sym typeface="Source Sans Pro"/>
              </a:defRPr>
            </a:lvl2pPr>
            <a:lvl3pPr indent="-298450" lvl="2" marL="1371600" marR="0" rtl="0" algn="l">
              <a:lnSpc>
                <a:spcPct val="140000"/>
              </a:lnSpc>
              <a:spcBef>
                <a:spcPts val="0"/>
              </a:spcBef>
              <a:spcAft>
                <a:spcPts val="0"/>
              </a:spcAft>
              <a:buClr>
                <a:srgbClr val="000000"/>
              </a:buClr>
              <a:buSzPts val="1100"/>
              <a:buFont typeface="Source Sans Pro"/>
              <a:buChar char="•"/>
              <a:defRPr b="0" i="0" sz="900" u="none" cap="none" strike="noStrike">
                <a:solidFill>
                  <a:srgbClr val="000000"/>
                </a:solidFill>
                <a:latin typeface="Source Sans Pro"/>
                <a:ea typeface="Source Sans Pro"/>
                <a:cs typeface="Source Sans Pro"/>
                <a:sym typeface="Source Sans Pro"/>
              </a:defRPr>
            </a:lvl3pPr>
            <a:lvl4pPr indent="-298450" lvl="3" marL="1828800" marR="0" rtl="0" algn="l">
              <a:lnSpc>
                <a:spcPct val="140000"/>
              </a:lnSpc>
              <a:spcBef>
                <a:spcPts val="0"/>
              </a:spcBef>
              <a:spcAft>
                <a:spcPts val="0"/>
              </a:spcAft>
              <a:buClr>
                <a:srgbClr val="000000"/>
              </a:buClr>
              <a:buSzPts val="1100"/>
              <a:buFont typeface="Source Sans Pro"/>
              <a:buChar char="•"/>
              <a:defRPr b="0" i="0" sz="900" u="none" cap="none" strike="noStrike">
                <a:solidFill>
                  <a:srgbClr val="000000"/>
                </a:solidFill>
                <a:latin typeface="Source Sans Pro"/>
                <a:ea typeface="Source Sans Pro"/>
                <a:cs typeface="Source Sans Pro"/>
                <a:sym typeface="Source Sans Pro"/>
              </a:defRPr>
            </a:lvl4pPr>
            <a:lvl5pPr indent="-298450" lvl="4" marL="2286000" marR="0" rtl="0" algn="l">
              <a:lnSpc>
                <a:spcPct val="140000"/>
              </a:lnSpc>
              <a:spcBef>
                <a:spcPts val="0"/>
              </a:spcBef>
              <a:spcAft>
                <a:spcPts val="0"/>
              </a:spcAft>
              <a:buClr>
                <a:srgbClr val="000000"/>
              </a:buClr>
              <a:buSzPts val="1100"/>
              <a:buFont typeface="Source Sans Pro"/>
              <a:buChar char="•"/>
              <a:defRPr b="0" i="0" sz="900" u="none" cap="none" strike="noStrike">
                <a:solidFill>
                  <a:srgbClr val="000000"/>
                </a:solidFill>
                <a:latin typeface="Source Sans Pro"/>
                <a:ea typeface="Source Sans Pro"/>
                <a:cs typeface="Source Sans Pro"/>
                <a:sym typeface="Source Sans Pro"/>
              </a:defRPr>
            </a:lvl5pPr>
            <a:lvl6pPr indent="-298450" lvl="5" marL="2743200" marR="0" rtl="0" algn="l">
              <a:lnSpc>
                <a:spcPct val="140000"/>
              </a:lnSpc>
              <a:spcBef>
                <a:spcPts val="0"/>
              </a:spcBef>
              <a:spcAft>
                <a:spcPts val="0"/>
              </a:spcAft>
              <a:buClr>
                <a:srgbClr val="000000"/>
              </a:buClr>
              <a:buSzPts val="1100"/>
              <a:buFont typeface="Source Sans Pro"/>
              <a:buChar char="•"/>
              <a:defRPr b="0" i="0" sz="900" u="none" cap="none" strike="noStrike">
                <a:solidFill>
                  <a:srgbClr val="000000"/>
                </a:solidFill>
                <a:latin typeface="Source Sans Pro"/>
                <a:ea typeface="Source Sans Pro"/>
                <a:cs typeface="Source Sans Pro"/>
                <a:sym typeface="Source Sans Pro"/>
              </a:defRPr>
            </a:lvl6pPr>
            <a:lvl7pPr indent="-298450" lvl="6" marL="3200400" marR="0" rtl="0" algn="l">
              <a:lnSpc>
                <a:spcPct val="140000"/>
              </a:lnSpc>
              <a:spcBef>
                <a:spcPts val="0"/>
              </a:spcBef>
              <a:spcAft>
                <a:spcPts val="0"/>
              </a:spcAft>
              <a:buClr>
                <a:srgbClr val="000000"/>
              </a:buClr>
              <a:buSzPts val="1100"/>
              <a:buFont typeface="Source Sans Pro"/>
              <a:buChar char="•"/>
              <a:defRPr b="0" i="0" sz="900" u="none" cap="none" strike="noStrike">
                <a:solidFill>
                  <a:srgbClr val="000000"/>
                </a:solidFill>
                <a:latin typeface="Source Sans Pro"/>
                <a:ea typeface="Source Sans Pro"/>
                <a:cs typeface="Source Sans Pro"/>
                <a:sym typeface="Source Sans Pro"/>
              </a:defRPr>
            </a:lvl7pPr>
            <a:lvl8pPr indent="-298450" lvl="7" marL="3657600" marR="0" rtl="0" algn="l">
              <a:lnSpc>
                <a:spcPct val="140000"/>
              </a:lnSpc>
              <a:spcBef>
                <a:spcPts val="0"/>
              </a:spcBef>
              <a:spcAft>
                <a:spcPts val="0"/>
              </a:spcAft>
              <a:buClr>
                <a:srgbClr val="000000"/>
              </a:buClr>
              <a:buSzPts val="1100"/>
              <a:buFont typeface="Source Sans Pro"/>
              <a:buChar char="•"/>
              <a:defRPr b="0" i="0" sz="900" u="none" cap="none" strike="noStrike">
                <a:solidFill>
                  <a:srgbClr val="000000"/>
                </a:solidFill>
                <a:latin typeface="Source Sans Pro"/>
                <a:ea typeface="Source Sans Pro"/>
                <a:cs typeface="Source Sans Pro"/>
                <a:sym typeface="Source Sans Pro"/>
              </a:defRPr>
            </a:lvl8pPr>
            <a:lvl9pPr indent="-298450" lvl="8" marL="4114800" marR="0" rtl="0" algn="l">
              <a:lnSpc>
                <a:spcPct val="140000"/>
              </a:lnSpc>
              <a:spcBef>
                <a:spcPts val="0"/>
              </a:spcBef>
              <a:spcAft>
                <a:spcPts val="0"/>
              </a:spcAft>
              <a:buClr>
                <a:srgbClr val="4D5A90"/>
              </a:buClr>
              <a:buSzPts val="1100"/>
              <a:buFont typeface="Source Sans Pro"/>
              <a:buChar char="•"/>
              <a:defRPr b="0" i="0" sz="900" u="none" cap="none" strike="noStrike">
                <a:solidFill>
                  <a:srgbClr val="4D5A90"/>
                </a:solidFill>
                <a:latin typeface="Source Sans Pro"/>
                <a:ea typeface="Source Sans Pro"/>
                <a:cs typeface="Source Sans Pro"/>
                <a:sym typeface="Source Sans Pro"/>
              </a:defRPr>
            </a:lvl9pPr>
          </a:lstStyle>
          <a:p/>
        </p:txBody>
      </p:sp>
      <p:sp>
        <p:nvSpPr>
          <p:cNvPr id="207" name="Google Shape;207;p32"/>
          <p:cNvSpPr txBox="1"/>
          <p:nvPr>
            <p:ph idx="12" type="sldNum"/>
          </p:nvPr>
        </p:nvSpPr>
        <p:spPr>
          <a:xfrm>
            <a:off x="224351" y="4730004"/>
            <a:ext cx="248400" cy="236400"/>
          </a:xfrm>
          <a:prstGeom prst="rect">
            <a:avLst/>
          </a:prstGeom>
          <a:noFill/>
          <a:ln>
            <a:noFill/>
          </a:ln>
        </p:spPr>
        <p:txBody>
          <a:bodyPr anchorCtr="0" anchor="t" bIns="19050" lIns="19050" spcFirstLastPara="1" rIns="19050" wrap="square" tIns="19050">
            <a:noAutofit/>
          </a:bodyPr>
          <a:lstStyle>
            <a:lvl1pPr indent="0" lvl="0" marL="0" marR="0" rtl="0" algn="ctr">
              <a:lnSpc>
                <a:spcPct val="100000"/>
              </a:lnSpc>
              <a:spcBef>
                <a:spcPts val="0"/>
              </a:spcBef>
              <a:spcAft>
                <a:spcPts val="0"/>
              </a:spcAft>
              <a:buClr>
                <a:srgbClr val="4189D4"/>
              </a:buClr>
              <a:buSzPts val="500"/>
              <a:buFont typeface="Ubuntu"/>
              <a:buNone/>
              <a:defRPr b="0" i="0" sz="1000" u="none" cap="none" strike="noStrike">
                <a:solidFill>
                  <a:srgbClr val="5A7EA4"/>
                </a:solidFill>
                <a:latin typeface="DM Sans"/>
                <a:ea typeface="DM Sans"/>
                <a:cs typeface="DM Sans"/>
                <a:sym typeface="DM Sans"/>
              </a:defRPr>
            </a:lvl1pPr>
            <a:lvl2pPr indent="0" lvl="1" marL="0" marR="0" rtl="0" algn="ctr">
              <a:lnSpc>
                <a:spcPct val="100000"/>
              </a:lnSpc>
              <a:spcBef>
                <a:spcPts val="0"/>
              </a:spcBef>
              <a:spcAft>
                <a:spcPts val="0"/>
              </a:spcAft>
              <a:buClr>
                <a:srgbClr val="4189D4"/>
              </a:buClr>
              <a:buSzPts val="500"/>
              <a:buFont typeface="Ubuntu"/>
              <a:buNone/>
              <a:defRPr b="0" i="0" sz="1000" u="none" cap="none" strike="noStrike">
                <a:solidFill>
                  <a:srgbClr val="5A7EA4"/>
                </a:solidFill>
                <a:latin typeface="DM Sans"/>
                <a:ea typeface="DM Sans"/>
                <a:cs typeface="DM Sans"/>
                <a:sym typeface="DM Sans"/>
              </a:defRPr>
            </a:lvl2pPr>
            <a:lvl3pPr indent="0" lvl="2" marL="0" marR="0" rtl="0" algn="ctr">
              <a:lnSpc>
                <a:spcPct val="100000"/>
              </a:lnSpc>
              <a:spcBef>
                <a:spcPts val="0"/>
              </a:spcBef>
              <a:spcAft>
                <a:spcPts val="0"/>
              </a:spcAft>
              <a:buClr>
                <a:srgbClr val="4189D4"/>
              </a:buClr>
              <a:buSzPts val="500"/>
              <a:buFont typeface="Ubuntu"/>
              <a:buNone/>
              <a:defRPr b="0" i="0" sz="1000" u="none" cap="none" strike="noStrike">
                <a:solidFill>
                  <a:srgbClr val="5A7EA4"/>
                </a:solidFill>
                <a:latin typeface="DM Sans"/>
                <a:ea typeface="DM Sans"/>
                <a:cs typeface="DM Sans"/>
                <a:sym typeface="DM Sans"/>
              </a:defRPr>
            </a:lvl3pPr>
            <a:lvl4pPr indent="0" lvl="3" marL="0" marR="0" rtl="0" algn="ctr">
              <a:lnSpc>
                <a:spcPct val="100000"/>
              </a:lnSpc>
              <a:spcBef>
                <a:spcPts val="0"/>
              </a:spcBef>
              <a:spcAft>
                <a:spcPts val="0"/>
              </a:spcAft>
              <a:buClr>
                <a:srgbClr val="4189D4"/>
              </a:buClr>
              <a:buSzPts val="500"/>
              <a:buFont typeface="Ubuntu"/>
              <a:buNone/>
              <a:defRPr b="0" i="0" sz="1000" u="none" cap="none" strike="noStrike">
                <a:solidFill>
                  <a:srgbClr val="5A7EA4"/>
                </a:solidFill>
                <a:latin typeface="DM Sans"/>
                <a:ea typeface="DM Sans"/>
                <a:cs typeface="DM Sans"/>
                <a:sym typeface="DM Sans"/>
              </a:defRPr>
            </a:lvl4pPr>
            <a:lvl5pPr indent="0" lvl="4" marL="0" marR="0" rtl="0" algn="ctr">
              <a:lnSpc>
                <a:spcPct val="100000"/>
              </a:lnSpc>
              <a:spcBef>
                <a:spcPts val="0"/>
              </a:spcBef>
              <a:spcAft>
                <a:spcPts val="0"/>
              </a:spcAft>
              <a:buClr>
                <a:srgbClr val="4189D4"/>
              </a:buClr>
              <a:buSzPts val="500"/>
              <a:buFont typeface="Ubuntu"/>
              <a:buNone/>
              <a:defRPr b="0" i="0" sz="1000" u="none" cap="none" strike="noStrike">
                <a:solidFill>
                  <a:srgbClr val="5A7EA4"/>
                </a:solidFill>
                <a:latin typeface="DM Sans"/>
                <a:ea typeface="DM Sans"/>
                <a:cs typeface="DM Sans"/>
                <a:sym typeface="DM Sans"/>
              </a:defRPr>
            </a:lvl5pPr>
            <a:lvl6pPr indent="0" lvl="5" marL="0" marR="0" rtl="0" algn="ctr">
              <a:lnSpc>
                <a:spcPct val="100000"/>
              </a:lnSpc>
              <a:spcBef>
                <a:spcPts val="0"/>
              </a:spcBef>
              <a:spcAft>
                <a:spcPts val="0"/>
              </a:spcAft>
              <a:buClr>
                <a:srgbClr val="4189D4"/>
              </a:buClr>
              <a:buSzPts val="500"/>
              <a:buFont typeface="Ubuntu"/>
              <a:buNone/>
              <a:defRPr b="0" i="0" sz="1000" u="none" cap="none" strike="noStrike">
                <a:solidFill>
                  <a:srgbClr val="5A7EA4"/>
                </a:solidFill>
                <a:latin typeface="DM Sans"/>
                <a:ea typeface="DM Sans"/>
                <a:cs typeface="DM Sans"/>
                <a:sym typeface="DM Sans"/>
              </a:defRPr>
            </a:lvl6pPr>
            <a:lvl7pPr indent="0" lvl="6" marL="0" marR="0" rtl="0" algn="ctr">
              <a:lnSpc>
                <a:spcPct val="100000"/>
              </a:lnSpc>
              <a:spcBef>
                <a:spcPts val="0"/>
              </a:spcBef>
              <a:spcAft>
                <a:spcPts val="0"/>
              </a:spcAft>
              <a:buClr>
                <a:srgbClr val="4189D4"/>
              </a:buClr>
              <a:buSzPts val="500"/>
              <a:buFont typeface="Ubuntu"/>
              <a:buNone/>
              <a:defRPr b="0" i="0" sz="1000" u="none" cap="none" strike="noStrike">
                <a:solidFill>
                  <a:srgbClr val="5A7EA4"/>
                </a:solidFill>
                <a:latin typeface="DM Sans"/>
                <a:ea typeface="DM Sans"/>
                <a:cs typeface="DM Sans"/>
                <a:sym typeface="DM Sans"/>
              </a:defRPr>
            </a:lvl7pPr>
            <a:lvl8pPr indent="0" lvl="7" marL="0" marR="0" rtl="0" algn="ctr">
              <a:lnSpc>
                <a:spcPct val="100000"/>
              </a:lnSpc>
              <a:spcBef>
                <a:spcPts val="0"/>
              </a:spcBef>
              <a:spcAft>
                <a:spcPts val="0"/>
              </a:spcAft>
              <a:buClr>
                <a:srgbClr val="4189D4"/>
              </a:buClr>
              <a:buSzPts val="500"/>
              <a:buFont typeface="Ubuntu"/>
              <a:buNone/>
              <a:defRPr b="0" i="0" sz="1000" u="none" cap="none" strike="noStrike">
                <a:solidFill>
                  <a:srgbClr val="5A7EA4"/>
                </a:solidFill>
                <a:latin typeface="DM Sans"/>
                <a:ea typeface="DM Sans"/>
                <a:cs typeface="DM Sans"/>
                <a:sym typeface="DM Sans"/>
              </a:defRPr>
            </a:lvl8pPr>
            <a:lvl9pPr indent="0" lvl="8" marL="0" marR="0" rtl="0" algn="ctr">
              <a:lnSpc>
                <a:spcPct val="100000"/>
              </a:lnSpc>
              <a:spcBef>
                <a:spcPts val="0"/>
              </a:spcBef>
              <a:spcAft>
                <a:spcPts val="0"/>
              </a:spcAft>
              <a:buClr>
                <a:srgbClr val="4189D4"/>
              </a:buClr>
              <a:buSzPts val="500"/>
              <a:buFont typeface="Ubuntu"/>
              <a:buNone/>
              <a:defRPr b="0" i="0" sz="1000" u="none" cap="none" strike="noStrike">
                <a:solidFill>
                  <a:srgbClr val="5A7EA4"/>
                </a:solidFill>
                <a:latin typeface="DM Sans"/>
                <a:ea typeface="DM Sans"/>
                <a:cs typeface="DM Sans"/>
                <a:sym typeface="DM Sans"/>
              </a:defRPr>
            </a:lvl9pPr>
          </a:lstStyle>
          <a:p>
            <a:pPr indent="0" lvl="0" marL="0" rtl="0" algn="ctr">
              <a:spcBef>
                <a:spcPts val="0"/>
              </a:spcBef>
              <a:spcAft>
                <a:spcPts val="0"/>
              </a:spcAft>
              <a:buNone/>
            </a:pPr>
            <a:fld id="{00000000-1234-1234-1234-123412341234}" type="slidenum">
              <a:rPr lang="en"/>
              <a:t>‹#›</a:t>
            </a:fld>
            <a:endParaRPr/>
          </a:p>
        </p:txBody>
      </p:sp>
      <p:pic>
        <p:nvPicPr>
          <p:cNvPr descr="Logo, company name&#10;&#10;Description automatically generated" id="208" name="Google Shape;208;p32"/>
          <p:cNvPicPr preferRelativeResize="0"/>
          <p:nvPr/>
        </p:nvPicPr>
        <p:blipFill rotWithShape="1">
          <a:blip r:embed="rId1">
            <a:alphaModFix/>
          </a:blip>
          <a:srcRect b="0" l="0" r="0" t="0"/>
          <a:stretch/>
        </p:blipFill>
        <p:spPr>
          <a:xfrm>
            <a:off x="7800973" y="4661164"/>
            <a:ext cx="1048875" cy="374100"/>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76" r:id="rId2"/>
    <p:sldLayoutId id="2147483677" r:id="rId3"/>
    <p:sldLayoutId id="2147483678" r:id="rId4"/>
    <p:sldLayoutId id="2147483679" r:id="rId5"/>
    <p:sldLayoutId id="2147483680" r:id="rId6"/>
    <p:sldLayoutId id="2147483681" r:id="rId7"/>
    <p:sldLayoutId id="2147483682" r:id="rId8"/>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5.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spTree>
  </p:cSld>
  <p:clrMap accent1="accent1" accent2="accent2" accent3="accent3" accent4="accent4" accent5="accent5" accent6="accent6" bg1="lt1" bg2="dk2" tx1="dk1" tx2="lt2" folHlink="folHlink" hlink="hlink"/>
  <p:sldLayoutIdLst>
    <p:sldLayoutId id="2147483683" r:id="rId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1.xml"/><Relationship Id="rId2" Type="http://schemas.openxmlformats.org/officeDocument/2006/relationships/notesSlide" Target="../notesSlides/notesSlide1.xml"/><Relationship Id="rId3" Type="http://schemas.openxmlformats.org/officeDocument/2006/relationships/image" Target="../media/image2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8.png"/><Relationship Id="rId4" Type="http://schemas.openxmlformats.org/officeDocument/2006/relationships/image" Target="../media/image8.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8.png"/><Relationship Id="rId4" Type="http://schemas.openxmlformats.org/officeDocument/2006/relationships/image" Target="../media/image48.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8.png"/><Relationship Id="rId4" Type="http://schemas.openxmlformats.org/officeDocument/2006/relationships/image" Target="../media/image48.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8.png"/><Relationship Id="rId4" Type="http://schemas.openxmlformats.org/officeDocument/2006/relationships/image" Target="../media/image4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8.png"/><Relationship Id="rId4" Type="http://schemas.openxmlformats.org/officeDocument/2006/relationships/image" Target="../media/image48.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0.xml"/><Relationship Id="rId2" Type="http://schemas.openxmlformats.org/officeDocument/2006/relationships/notesSlide" Target="../notesSlides/notesSlide15.xml"/><Relationship Id="rId3" Type="http://schemas.openxmlformats.org/officeDocument/2006/relationships/image" Target="../media/image47.png"/><Relationship Id="rId4" Type="http://schemas.openxmlformats.org/officeDocument/2006/relationships/image" Target="../media/image5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6.xml"/><Relationship Id="rId2" Type="http://schemas.openxmlformats.org/officeDocument/2006/relationships/notesSlide" Target="../notesSlides/notesSlide16.xml"/><Relationship Id="rId3" Type="http://schemas.openxmlformats.org/officeDocument/2006/relationships/image" Target="../media/image46.png"/><Relationship Id="rId4" Type="http://schemas.openxmlformats.org/officeDocument/2006/relationships/image" Target="../media/image48.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6.xml"/><Relationship Id="rId2" Type="http://schemas.openxmlformats.org/officeDocument/2006/relationships/notesSlide" Target="../notesSlides/notesSlide17.xml"/><Relationship Id="rId3" Type="http://schemas.openxmlformats.org/officeDocument/2006/relationships/image" Target="../media/image5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8.png"/><Relationship Id="rId4" Type="http://schemas.openxmlformats.org/officeDocument/2006/relationships/image" Target="../media/image60.jpg"/><Relationship Id="rId5" Type="http://schemas.openxmlformats.org/officeDocument/2006/relationships/image" Target="../media/image5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18.png"/><Relationship Id="rId4" Type="http://schemas.openxmlformats.org/officeDocument/2006/relationships/image" Target="../media/image60.jpg"/><Relationship Id="rId5" Type="http://schemas.openxmlformats.org/officeDocument/2006/relationships/image" Target="../media/image5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0.xml"/><Relationship Id="rId2" Type="http://schemas.openxmlformats.org/officeDocument/2006/relationships/notesSlide" Target="../notesSlides/notesSlide2.xml"/><Relationship Id="rId3" Type="http://schemas.openxmlformats.org/officeDocument/2006/relationships/image" Target="../media/image19.png"/><Relationship Id="rId4"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18.png"/><Relationship Id="rId4" Type="http://schemas.openxmlformats.org/officeDocument/2006/relationships/image" Target="../media/image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18.png"/><Relationship Id="rId4" Type="http://schemas.openxmlformats.org/officeDocument/2006/relationships/image" Target="../media/image8.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18.png"/><Relationship Id="rId4" Type="http://schemas.openxmlformats.org/officeDocument/2006/relationships/image" Target="../media/image8.png"/><Relationship Id="rId5" Type="http://schemas.openxmlformats.org/officeDocument/2006/relationships/image" Target="../media/image62.png"/><Relationship Id="rId6" Type="http://schemas.openxmlformats.org/officeDocument/2006/relationships/image" Target="../media/image5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18.png"/><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8.png"/><Relationship Id="rId4" Type="http://schemas.openxmlformats.org/officeDocument/2006/relationships/image" Target="../media/image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18.png"/><Relationship Id="rId4" Type="http://schemas.openxmlformats.org/officeDocument/2006/relationships/image" Target="../media/image28.png"/><Relationship Id="rId5" Type="http://schemas.openxmlformats.org/officeDocument/2006/relationships/image" Target="../media/image13.png"/><Relationship Id="rId6" Type="http://schemas.openxmlformats.org/officeDocument/2006/relationships/image" Target="../media/image8.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18.png"/><Relationship Id="rId4" Type="http://schemas.openxmlformats.org/officeDocument/2006/relationships/image" Target="../media/image13.png"/><Relationship Id="rId5" Type="http://schemas.openxmlformats.org/officeDocument/2006/relationships/image" Target="../media/image28.png"/><Relationship Id="rId6" Type="http://schemas.openxmlformats.org/officeDocument/2006/relationships/image" Target="../media/image22.png"/><Relationship Id="rId7" Type="http://schemas.openxmlformats.org/officeDocument/2006/relationships/image" Target="../media/image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18.png"/><Relationship Id="rId4" Type="http://schemas.openxmlformats.org/officeDocument/2006/relationships/image" Target="../media/image30.png"/><Relationship Id="rId9" Type="http://schemas.openxmlformats.org/officeDocument/2006/relationships/image" Target="../media/image8.png"/><Relationship Id="rId5" Type="http://schemas.openxmlformats.org/officeDocument/2006/relationships/image" Target="../media/image33.png"/><Relationship Id="rId6" Type="http://schemas.openxmlformats.org/officeDocument/2006/relationships/image" Target="../media/image37.png"/><Relationship Id="rId7" Type="http://schemas.openxmlformats.org/officeDocument/2006/relationships/image" Target="../media/image31.png"/><Relationship Id="rId8" Type="http://schemas.openxmlformats.org/officeDocument/2006/relationships/image" Target="../media/image40.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18.png"/><Relationship Id="rId4" Type="http://schemas.openxmlformats.org/officeDocument/2006/relationships/image" Target="../media/image35.png"/><Relationship Id="rId9" Type="http://schemas.openxmlformats.org/officeDocument/2006/relationships/image" Target="../media/image8.png"/><Relationship Id="rId5" Type="http://schemas.openxmlformats.org/officeDocument/2006/relationships/image" Target="../media/image38.png"/><Relationship Id="rId6" Type="http://schemas.openxmlformats.org/officeDocument/2006/relationships/image" Target="../media/image42.png"/><Relationship Id="rId7" Type="http://schemas.openxmlformats.org/officeDocument/2006/relationships/image" Target="../media/image32.png"/><Relationship Id="rId8" Type="http://schemas.openxmlformats.org/officeDocument/2006/relationships/image" Target="../media/image43.png"/></Relationships>
</file>

<file path=ppt/slides/_rels/slide29.xml.rels><?xml version="1.0" encoding="UTF-8" standalone="yes"?><Relationships xmlns="http://schemas.openxmlformats.org/package/2006/relationships"><Relationship Id="rId11" Type="http://schemas.openxmlformats.org/officeDocument/2006/relationships/image" Target="../media/image63.png"/><Relationship Id="rId10" Type="http://schemas.openxmlformats.org/officeDocument/2006/relationships/hyperlink" Target="https://creativecommons.org/licenses/by/2.0/?ref=ccsearch&amp;atype=rich" TargetMode="External"/><Relationship Id="rId12" Type="http://schemas.openxmlformats.org/officeDocument/2006/relationships/image" Target="../media/image8.png"/><Relationship Id="rId1" Type="http://schemas.openxmlformats.org/officeDocument/2006/relationships/slideLayout" Target="../slideLayouts/slideLayout12.xml"/><Relationship Id="rId2" Type="http://schemas.openxmlformats.org/officeDocument/2006/relationships/notesSlide" Target="../notesSlides/notesSlide29.xml"/><Relationship Id="rId3" Type="http://schemas.openxmlformats.org/officeDocument/2006/relationships/hyperlink" Target="https://www.flickr.com/photos/91645335@N00/2214058583" TargetMode="External"/><Relationship Id="rId4" Type="http://schemas.openxmlformats.org/officeDocument/2006/relationships/hyperlink" Target="https://www.flickr.com/photos/18090920@N07/14374508104" TargetMode="External"/><Relationship Id="rId9" Type="http://schemas.openxmlformats.org/officeDocument/2006/relationships/hyperlink" Target="https://www.flickr.com/photos/25082302@N05" TargetMode="External"/><Relationship Id="rId5" Type="http://schemas.openxmlformats.org/officeDocument/2006/relationships/hyperlink" Target="https://www.flickr.com/photos/18090920@N07" TargetMode="External"/><Relationship Id="rId6" Type="http://schemas.openxmlformats.org/officeDocument/2006/relationships/hyperlink" Target="https://creativecommons.org/licenses/by/2.0/?ref=ccsearch&amp;atype=rich" TargetMode="External"/><Relationship Id="rId7" Type="http://schemas.openxmlformats.org/officeDocument/2006/relationships/image" Target="../media/image67.png"/><Relationship Id="rId8" Type="http://schemas.openxmlformats.org/officeDocument/2006/relationships/hyperlink" Target="https://www.flickr.com/photos/25082302@N05/2570366751" TargetMode="Externa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18.png"/><Relationship Id="rId4" Type="http://schemas.openxmlformats.org/officeDocument/2006/relationships/image" Target="../media/image8.png"/><Relationship Id="rId5" Type="http://schemas.openxmlformats.org/officeDocument/2006/relationships/image" Target="../media/image28.png"/><Relationship Id="rId6" Type="http://schemas.openxmlformats.org/officeDocument/2006/relationships/image" Target="../media/image1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0.xml"/><Relationship Id="rId3" Type="http://schemas.openxmlformats.org/officeDocument/2006/relationships/image" Target="../media/image8.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1.xml"/><Relationship Id="rId3" Type="http://schemas.openxmlformats.org/officeDocument/2006/relationships/image" Target="../media/image61.jpg"/><Relationship Id="rId4" Type="http://schemas.openxmlformats.org/officeDocument/2006/relationships/image" Target="../media/image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2.xml"/><Relationship Id="rId3" Type="http://schemas.openxmlformats.org/officeDocument/2006/relationships/image" Target="../media/image64.jpg"/><Relationship Id="rId4" Type="http://schemas.openxmlformats.org/officeDocument/2006/relationships/image" Target="../media/image8.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3.xml"/><Relationship Id="rId3" Type="http://schemas.openxmlformats.org/officeDocument/2006/relationships/image" Target="../media/image66.png"/><Relationship Id="rId4" Type="http://schemas.openxmlformats.org/officeDocument/2006/relationships/image" Target="../media/image65.png"/><Relationship Id="rId5" Type="http://schemas.openxmlformats.org/officeDocument/2006/relationships/image" Target="../media/image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4.xml"/><Relationship Id="rId3" Type="http://schemas.openxmlformats.org/officeDocument/2006/relationships/image" Target="../media/image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5.xml"/><Relationship Id="rId3" Type="http://schemas.openxmlformats.org/officeDocument/2006/relationships/image" Target="../media/image8.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6.xml"/><Relationship Id="rId3" Type="http://schemas.openxmlformats.org/officeDocument/2006/relationships/image" Target="../media/image69.png"/><Relationship Id="rId4" Type="http://schemas.openxmlformats.org/officeDocument/2006/relationships/image" Target="../media/image68.png"/><Relationship Id="rId5" Type="http://schemas.openxmlformats.org/officeDocument/2006/relationships/image" Target="../media/image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37.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18.png"/><Relationship Id="rId4" Type="http://schemas.openxmlformats.org/officeDocument/2006/relationships/image" Target="../media/image8.png"/><Relationship Id="rId5" Type="http://schemas.openxmlformats.org/officeDocument/2006/relationships/image" Target="../media/image28.png"/><Relationship Id="rId6" Type="http://schemas.openxmlformats.org/officeDocument/2006/relationships/image" Target="../media/image13.png"/><Relationship Id="rId7" Type="http://schemas.openxmlformats.org/officeDocument/2006/relationships/image" Target="../media/image22.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18.png"/><Relationship Id="rId4" Type="http://schemas.openxmlformats.org/officeDocument/2006/relationships/image" Target="../media/image8.png"/><Relationship Id="rId9" Type="http://schemas.openxmlformats.org/officeDocument/2006/relationships/image" Target="../media/image40.png"/><Relationship Id="rId5" Type="http://schemas.openxmlformats.org/officeDocument/2006/relationships/image" Target="../media/image30.png"/><Relationship Id="rId6" Type="http://schemas.openxmlformats.org/officeDocument/2006/relationships/image" Target="../media/image33.png"/><Relationship Id="rId7" Type="http://schemas.openxmlformats.org/officeDocument/2006/relationships/image" Target="../media/image37.png"/><Relationship Id="rId8" Type="http://schemas.openxmlformats.org/officeDocument/2006/relationships/image" Target="../media/image31.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18.png"/><Relationship Id="rId4" Type="http://schemas.openxmlformats.org/officeDocument/2006/relationships/image" Target="../media/image8.png"/><Relationship Id="rId9" Type="http://schemas.openxmlformats.org/officeDocument/2006/relationships/image" Target="../media/image43.png"/><Relationship Id="rId5" Type="http://schemas.openxmlformats.org/officeDocument/2006/relationships/image" Target="../media/image35.png"/><Relationship Id="rId6" Type="http://schemas.openxmlformats.org/officeDocument/2006/relationships/image" Target="../media/image38.png"/><Relationship Id="rId7" Type="http://schemas.openxmlformats.org/officeDocument/2006/relationships/image" Target="../media/image42.png"/><Relationship Id="rId8" Type="http://schemas.openxmlformats.org/officeDocument/2006/relationships/image" Target="../media/image32.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18.png"/><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18.png"/><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8.png"/><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9" name="Shape 239"/>
        <p:cNvGrpSpPr/>
        <p:nvPr/>
      </p:nvGrpSpPr>
      <p:grpSpPr>
        <a:xfrm>
          <a:off x="0" y="0"/>
          <a:ext cx="0" cy="0"/>
          <a:chOff x="0" y="0"/>
          <a:chExt cx="0" cy="0"/>
        </a:xfrm>
      </p:grpSpPr>
      <p:sp>
        <p:nvSpPr>
          <p:cNvPr id="240" name="Google Shape;240;p42"/>
          <p:cNvSpPr/>
          <p:nvPr/>
        </p:nvSpPr>
        <p:spPr>
          <a:xfrm>
            <a:off x="588750" y="838850"/>
            <a:ext cx="8008200" cy="3365400"/>
          </a:xfrm>
          <a:prstGeom prst="roundRect">
            <a:avLst>
              <a:gd fmla="val 3463" name="adj"/>
            </a:avLst>
          </a:prstGeom>
          <a:solidFill>
            <a:srgbClr val="FFFFFF"/>
          </a:solidFill>
          <a:ln>
            <a:noFill/>
          </a:ln>
          <a:effectLst>
            <a:outerShdw blurRad="171450" rotWithShape="0" algn="bl" dir="5400000" dist="19050">
              <a:srgbClr val="20124D">
                <a:alpha val="34900"/>
              </a:srgbClr>
            </a:outerShdw>
          </a:effectLst>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1" name="Google Shape;241;p42"/>
          <p:cNvSpPr txBox="1"/>
          <p:nvPr/>
        </p:nvSpPr>
        <p:spPr>
          <a:xfrm>
            <a:off x="1315925" y="2286000"/>
            <a:ext cx="6774600" cy="931800"/>
          </a:xfrm>
          <a:prstGeom prst="rect">
            <a:avLst/>
          </a:prstGeom>
          <a:noFill/>
          <a:ln>
            <a:noFill/>
          </a:ln>
        </p:spPr>
        <p:txBody>
          <a:bodyPr anchorCtr="0" anchor="t" bIns="68575" lIns="68575" spcFirstLastPara="1" rIns="68575" wrap="square" tIns="68575">
            <a:noAutofit/>
          </a:bodyPr>
          <a:lstStyle/>
          <a:p>
            <a:pPr indent="-381000" lvl="0" marL="457200" marR="292100" rtl="0" algn="l">
              <a:lnSpc>
                <a:spcPct val="100000"/>
              </a:lnSpc>
              <a:spcBef>
                <a:spcPts val="600"/>
              </a:spcBef>
              <a:spcAft>
                <a:spcPts val="0"/>
              </a:spcAft>
              <a:buClr>
                <a:srgbClr val="2287BA"/>
              </a:buClr>
              <a:buSzPts val="2400"/>
              <a:buFont typeface="Source Sans Pro"/>
              <a:buChar char="●"/>
            </a:pPr>
            <a:r>
              <a:rPr lang="en" sz="2400">
                <a:solidFill>
                  <a:srgbClr val="2287BA"/>
                </a:solidFill>
                <a:latin typeface="Source Sans Pro"/>
                <a:ea typeface="Source Sans Pro"/>
                <a:cs typeface="Source Sans Pro"/>
                <a:sym typeface="Source Sans Pro"/>
              </a:rPr>
              <a:t>Navigate to the desired poll or a quiz </a:t>
            </a:r>
            <a:endParaRPr sz="2400">
              <a:solidFill>
                <a:srgbClr val="2287BA"/>
              </a:solidFill>
              <a:latin typeface="Source Sans Pro"/>
              <a:ea typeface="Source Sans Pro"/>
              <a:cs typeface="Source Sans Pro"/>
              <a:sym typeface="Source Sans Pro"/>
            </a:endParaRPr>
          </a:p>
          <a:p>
            <a:pPr indent="-381000" lvl="0" marL="457200" marR="292100" rtl="0" algn="l">
              <a:lnSpc>
                <a:spcPct val="100000"/>
              </a:lnSpc>
              <a:spcBef>
                <a:spcPts val="0"/>
              </a:spcBef>
              <a:spcAft>
                <a:spcPts val="0"/>
              </a:spcAft>
              <a:buClr>
                <a:srgbClr val="2287BA"/>
              </a:buClr>
              <a:buSzPts val="2400"/>
              <a:buFont typeface="Source Sans Pro"/>
              <a:buChar char="●"/>
            </a:pPr>
            <a:r>
              <a:rPr lang="en" sz="2400">
                <a:solidFill>
                  <a:srgbClr val="2287BA"/>
                </a:solidFill>
                <a:latin typeface="Source Sans Pro"/>
                <a:ea typeface="Source Sans Pro"/>
                <a:cs typeface="Source Sans Pro"/>
                <a:sym typeface="Source Sans Pro"/>
              </a:rPr>
              <a:t>Click on “Activate Tag”</a:t>
            </a:r>
            <a:endParaRPr sz="2400">
              <a:solidFill>
                <a:srgbClr val="2287BA"/>
              </a:solidFill>
              <a:latin typeface="Source Sans Pro"/>
              <a:ea typeface="Source Sans Pro"/>
              <a:cs typeface="Source Sans Pro"/>
              <a:sym typeface="Source Sans Pro"/>
            </a:endParaRPr>
          </a:p>
          <a:p>
            <a:pPr indent="-381000" lvl="0" marL="457200" marR="292100" rtl="0" algn="l">
              <a:lnSpc>
                <a:spcPct val="100000"/>
              </a:lnSpc>
              <a:spcBef>
                <a:spcPts val="0"/>
              </a:spcBef>
              <a:spcAft>
                <a:spcPts val="0"/>
              </a:spcAft>
              <a:buClr>
                <a:srgbClr val="2287BA"/>
              </a:buClr>
              <a:buSzPts val="2400"/>
              <a:buFont typeface="Source Sans Pro"/>
              <a:buChar char="●"/>
            </a:pPr>
            <a:r>
              <a:rPr lang="en" sz="2400">
                <a:solidFill>
                  <a:srgbClr val="2287BA"/>
                </a:solidFill>
                <a:latin typeface="Source Sans Pro"/>
                <a:ea typeface="Source Sans Pro"/>
                <a:cs typeface="Source Sans Pro"/>
                <a:sym typeface="Source Sans Pro"/>
              </a:rPr>
              <a:t>Engage learners with interactive polls and track results </a:t>
            </a:r>
            <a:endParaRPr sz="2400">
              <a:solidFill>
                <a:srgbClr val="2287BA"/>
              </a:solidFill>
              <a:latin typeface="Source Sans Pro"/>
              <a:ea typeface="Source Sans Pro"/>
              <a:cs typeface="Source Sans Pro"/>
              <a:sym typeface="Source Sans Pro"/>
            </a:endParaRPr>
          </a:p>
        </p:txBody>
      </p:sp>
      <p:sp>
        <p:nvSpPr>
          <p:cNvPr id="242" name="Google Shape;242;p42"/>
          <p:cNvSpPr/>
          <p:nvPr/>
        </p:nvSpPr>
        <p:spPr>
          <a:xfrm>
            <a:off x="1315925" y="2103975"/>
            <a:ext cx="432600" cy="39900"/>
          </a:xfrm>
          <a:prstGeom prst="rect">
            <a:avLst/>
          </a:prstGeom>
          <a:solidFill>
            <a:srgbClr val="E77610"/>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3" name="Google Shape;243;p42"/>
          <p:cNvSpPr txBox="1"/>
          <p:nvPr/>
        </p:nvSpPr>
        <p:spPr>
          <a:xfrm>
            <a:off x="1288850" y="1145650"/>
            <a:ext cx="46548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800">
                <a:solidFill>
                  <a:srgbClr val="061D5F"/>
                </a:solidFill>
                <a:latin typeface="DM Sans"/>
                <a:ea typeface="DM Sans"/>
                <a:cs typeface="DM Sans"/>
                <a:sym typeface="DM Sans"/>
              </a:rPr>
              <a:t>Polls Repository</a:t>
            </a:r>
            <a:endParaRPr sz="2800">
              <a:solidFill>
                <a:srgbClr val="061D5F"/>
              </a:solidFill>
              <a:latin typeface="DM Sans"/>
              <a:ea typeface="DM Sans"/>
              <a:cs typeface="DM Sans"/>
              <a:sym typeface="DM Sans"/>
            </a:endParaRPr>
          </a:p>
        </p:txBody>
      </p:sp>
      <p:pic>
        <p:nvPicPr>
          <p:cNvPr id="244" name="Google Shape;244;p42"/>
          <p:cNvPicPr preferRelativeResize="0"/>
          <p:nvPr/>
        </p:nvPicPr>
        <p:blipFill>
          <a:blip r:embed="rId3">
            <a:alphaModFix/>
          </a:blip>
          <a:stretch>
            <a:fillRect/>
          </a:stretch>
        </p:blipFill>
        <p:spPr>
          <a:xfrm>
            <a:off x="7575750" y="166900"/>
            <a:ext cx="1254325" cy="1478325"/>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1" name="Shape 351"/>
        <p:cNvGrpSpPr/>
        <p:nvPr/>
      </p:nvGrpSpPr>
      <p:grpSpPr>
        <a:xfrm>
          <a:off x="0" y="0"/>
          <a:ext cx="0" cy="0"/>
          <a:chOff x="0" y="0"/>
          <a:chExt cx="0" cy="0"/>
        </a:xfrm>
      </p:grpSpPr>
      <p:pic>
        <p:nvPicPr>
          <p:cNvPr descr="Logo&#10;&#10;Description automatically generated" id="352" name="Google Shape;352;p51"/>
          <p:cNvPicPr preferRelativeResize="0"/>
          <p:nvPr/>
        </p:nvPicPr>
        <p:blipFill rotWithShape="1">
          <a:blip r:embed="rId3">
            <a:alphaModFix/>
          </a:blip>
          <a:srcRect b="0" l="0" r="0" t="0"/>
          <a:stretch/>
        </p:blipFill>
        <p:spPr>
          <a:xfrm>
            <a:off x="8131970" y="4773752"/>
            <a:ext cx="669475" cy="173050"/>
          </a:xfrm>
          <a:prstGeom prst="rect">
            <a:avLst/>
          </a:prstGeom>
          <a:noFill/>
          <a:ln>
            <a:noFill/>
          </a:ln>
        </p:spPr>
      </p:pic>
      <p:sp>
        <p:nvSpPr>
          <p:cNvPr id="353" name="Google Shape;353;p51"/>
          <p:cNvSpPr txBox="1"/>
          <p:nvPr>
            <p:ph idx="12" type="sldNum"/>
          </p:nvPr>
        </p:nvSpPr>
        <p:spPr>
          <a:xfrm>
            <a:off x="226714" y="4804181"/>
            <a:ext cx="118200" cy="112500"/>
          </a:xfrm>
          <a:prstGeom prst="rect">
            <a:avLst/>
          </a:prstGeom>
          <a:noFill/>
          <a:ln>
            <a:noFill/>
          </a:ln>
        </p:spPr>
        <p:txBody>
          <a:bodyPr anchorCtr="0" anchor="t" bIns="19050" lIns="19050" spcFirstLastPara="1" rIns="19050" wrap="square" tIns="19050">
            <a:noAutofit/>
          </a:bodyPr>
          <a:lstStyle/>
          <a:p>
            <a:pPr indent="0" lvl="0" marL="0" rtl="0" algn="ctr">
              <a:lnSpc>
                <a:spcPct val="100000"/>
              </a:lnSpc>
              <a:spcBef>
                <a:spcPts val="0"/>
              </a:spcBef>
              <a:spcAft>
                <a:spcPts val="0"/>
              </a:spcAft>
              <a:buClr>
                <a:srgbClr val="4189D4"/>
              </a:buClr>
              <a:buSzPts val="500"/>
              <a:buFont typeface="Ubuntu"/>
              <a:buNone/>
            </a:pPr>
            <a:fld id="{00000000-1234-1234-1234-123412341234}" type="slidenum">
              <a:rPr lang="en"/>
              <a:t>‹#›</a:t>
            </a:fld>
            <a:endParaRPr/>
          </a:p>
        </p:txBody>
      </p:sp>
      <p:sp>
        <p:nvSpPr>
          <p:cNvPr id="354" name="Google Shape;354;p51"/>
          <p:cNvSpPr txBox="1"/>
          <p:nvPr/>
        </p:nvSpPr>
        <p:spPr>
          <a:xfrm>
            <a:off x="1490800" y="1639950"/>
            <a:ext cx="5772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400">
                <a:latin typeface="DM Sans"/>
                <a:ea typeface="DM Sans"/>
                <a:cs typeface="DM Sans"/>
                <a:sym typeface="DM Sans"/>
              </a:rPr>
              <a:t>A</a:t>
            </a:r>
            <a:endParaRPr sz="2400">
              <a:latin typeface="DM Sans"/>
              <a:ea typeface="DM Sans"/>
              <a:cs typeface="DM Sans"/>
              <a:sym typeface="DM Sans"/>
            </a:endParaRPr>
          </a:p>
        </p:txBody>
      </p:sp>
      <p:sp>
        <p:nvSpPr>
          <p:cNvPr id="355" name="Google Shape;355;p51"/>
          <p:cNvSpPr txBox="1"/>
          <p:nvPr/>
        </p:nvSpPr>
        <p:spPr>
          <a:xfrm>
            <a:off x="2887100" y="1639950"/>
            <a:ext cx="5772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400">
                <a:latin typeface="DM Sans"/>
                <a:ea typeface="DM Sans"/>
                <a:cs typeface="DM Sans"/>
                <a:sym typeface="DM Sans"/>
              </a:rPr>
              <a:t>B</a:t>
            </a:r>
            <a:endParaRPr sz="2400">
              <a:latin typeface="DM Sans"/>
              <a:ea typeface="DM Sans"/>
              <a:cs typeface="DM Sans"/>
              <a:sym typeface="DM Sans"/>
            </a:endParaRPr>
          </a:p>
        </p:txBody>
      </p:sp>
      <p:sp>
        <p:nvSpPr>
          <p:cNvPr id="356" name="Google Shape;356;p51"/>
          <p:cNvSpPr txBox="1"/>
          <p:nvPr/>
        </p:nvSpPr>
        <p:spPr>
          <a:xfrm>
            <a:off x="4283400" y="1639950"/>
            <a:ext cx="5772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400">
                <a:latin typeface="DM Sans"/>
                <a:ea typeface="DM Sans"/>
                <a:cs typeface="DM Sans"/>
                <a:sym typeface="DM Sans"/>
              </a:rPr>
              <a:t>C</a:t>
            </a:r>
            <a:endParaRPr sz="2400">
              <a:latin typeface="DM Sans"/>
              <a:ea typeface="DM Sans"/>
              <a:cs typeface="DM Sans"/>
              <a:sym typeface="DM Sans"/>
            </a:endParaRPr>
          </a:p>
        </p:txBody>
      </p:sp>
      <p:sp>
        <p:nvSpPr>
          <p:cNvPr id="357" name="Google Shape;357;p51"/>
          <p:cNvSpPr txBox="1"/>
          <p:nvPr/>
        </p:nvSpPr>
        <p:spPr>
          <a:xfrm>
            <a:off x="5655000" y="1639950"/>
            <a:ext cx="5772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400">
                <a:latin typeface="DM Sans"/>
                <a:ea typeface="DM Sans"/>
                <a:cs typeface="DM Sans"/>
                <a:sym typeface="DM Sans"/>
              </a:rPr>
              <a:t>D</a:t>
            </a:r>
            <a:endParaRPr sz="2400">
              <a:latin typeface="DM Sans"/>
              <a:ea typeface="DM Sans"/>
              <a:cs typeface="DM Sans"/>
              <a:sym typeface="DM Sans"/>
            </a:endParaRPr>
          </a:p>
        </p:txBody>
      </p:sp>
      <p:sp>
        <p:nvSpPr>
          <p:cNvPr id="358" name="Google Shape;358;p51"/>
          <p:cNvSpPr txBox="1"/>
          <p:nvPr/>
        </p:nvSpPr>
        <p:spPr>
          <a:xfrm>
            <a:off x="7199500" y="1639950"/>
            <a:ext cx="5772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400">
                <a:latin typeface="DM Sans"/>
                <a:ea typeface="DM Sans"/>
                <a:cs typeface="DM Sans"/>
                <a:sym typeface="DM Sans"/>
              </a:rPr>
              <a:t>E</a:t>
            </a:r>
            <a:endParaRPr sz="2400">
              <a:latin typeface="DM Sans"/>
              <a:ea typeface="DM Sans"/>
              <a:cs typeface="DM Sans"/>
              <a:sym typeface="DM Sans"/>
            </a:endParaRPr>
          </a:p>
        </p:txBody>
      </p:sp>
      <p:sp>
        <p:nvSpPr>
          <p:cNvPr id="359" name="Google Shape;359;p51"/>
          <p:cNvSpPr txBox="1"/>
          <p:nvPr/>
        </p:nvSpPr>
        <p:spPr>
          <a:xfrm>
            <a:off x="2857500" y="406075"/>
            <a:ext cx="30861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400">
                <a:solidFill>
                  <a:srgbClr val="2287BA"/>
                </a:solidFill>
                <a:latin typeface="DM Sans"/>
                <a:ea typeface="DM Sans"/>
                <a:cs typeface="DM Sans"/>
                <a:sym typeface="DM Sans"/>
              </a:rPr>
              <a:t>Single choice</a:t>
            </a:r>
            <a:endParaRPr sz="2400">
              <a:solidFill>
                <a:srgbClr val="2287BA"/>
              </a:solidFill>
              <a:latin typeface="DM Sans"/>
              <a:ea typeface="DM Sans"/>
              <a:cs typeface="DM Sans"/>
              <a:sym typeface="DM Sans"/>
            </a:endParaRPr>
          </a:p>
        </p:txBody>
      </p:sp>
      <p:pic>
        <p:nvPicPr>
          <p:cNvPr id="360" name="Google Shape;360;p51"/>
          <p:cNvPicPr preferRelativeResize="0"/>
          <p:nvPr/>
        </p:nvPicPr>
        <p:blipFill rotWithShape="1">
          <a:blip r:embed="rId4">
            <a:alphaModFix/>
          </a:blip>
          <a:srcRect b="0" l="0" r="0" t="0"/>
          <a:stretch/>
        </p:blipFill>
        <p:spPr>
          <a:xfrm>
            <a:off x="4070775" y="2194048"/>
            <a:ext cx="1019875" cy="1202000"/>
          </a:xfrm>
          <a:prstGeom prst="rect">
            <a:avLst/>
          </a:prstGeom>
          <a:noFill/>
          <a:ln cap="flat" cmpd="sng" w="9525">
            <a:solidFill>
              <a:schemeClr val="lt2"/>
            </a:solidFill>
            <a:prstDash val="solid"/>
            <a:round/>
            <a:headEnd len="sm" w="sm" type="none"/>
            <a:tailEnd len="sm" w="sm" type="none"/>
          </a:ln>
        </p:spPr>
      </p:pic>
      <p:pic>
        <p:nvPicPr>
          <p:cNvPr id="361" name="Google Shape;361;p51"/>
          <p:cNvPicPr preferRelativeResize="0"/>
          <p:nvPr/>
        </p:nvPicPr>
        <p:blipFill rotWithShape="1">
          <a:blip r:embed="rId4">
            <a:alphaModFix/>
          </a:blip>
          <a:srcRect b="0" l="0" r="0" t="0"/>
          <a:stretch/>
        </p:blipFill>
        <p:spPr>
          <a:xfrm>
            <a:off x="2707900" y="2194048"/>
            <a:ext cx="1019875" cy="1202000"/>
          </a:xfrm>
          <a:prstGeom prst="rect">
            <a:avLst/>
          </a:prstGeom>
          <a:noFill/>
          <a:ln cap="flat" cmpd="sng" w="9525">
            <a:solidFill>
              <a:schemeClr val="lt2"/>
            </a:solidFill>
            <a:prstDash val="solid"/>
            <a:round/>
            <a:headEnd len="sm" w="sm" type="none"/>
            <a:tailEnd len="sm" w="sm" type="none"/>
          </a:ln>
        </p:spPr>
      </p:pic>
      <p:pic>
        <p:nvPicPr>
          <p:cNvPr id="362" name="Google Shape;362;p51"/>
          <p:cNvPicPr preferRelativeResize="0"/>
          <p:nvPr/>
        </p:nvPicPr>
        <p:blipFill rotWithShape="1">
          <a:blip r:embed="rId4">
            <a:alphaModFix/>
          </a:blip>
          <a:srcRect b="0" l="0" r="0" t="0"/>
          <a:stretch/>
        </p:blipFill>
        <p:spPr>
          <a:xfrm>
            <a:off x="1353737" y="2194048"/>
            <a:ext cx="1019875" cy="1202000"/>
          </a:xfrm>
          <a:prstGeom prst="rect">
            <a:avLst/>
          </a:prstGeom>
          <a:noFill/>
          <a:ln cap="flat" cmpd="sng" w="9525">
            <a:solidFill>
              <a:schemeClr val="lt2"/>
            </a:solidFill>
            <a:prstDash val="solid"/>
            <a:round/>
            <a:headEnd len="sm" w="sm" type="none"/>
            <a:tailEnd len="sm" w="sm" type="none"/>
          </a:ln>
        </p:spPr>
      </p:pic>
      <p:pic>
        <p:nvPicPr>
          <p:cNvPr id="363" name="Google Shape;363;p51"/>
          <p:cNvPicPr preferRelativeResize="0"/>
          <p:nvPr/>
        </p:nvPicPr>
        <p:blipFill rotWithShape="1">
          <a:blip r:embed="rId4">
            <a:alphaModFix/>
          </a:blip>
          <a:srcRect b="0" l="0" r="0" t="0"/>
          <a:stretch/>
        </p:blipFill>
        <p:spPr>
          <a:xfrm>
            <a:off x="5524462" y="2194048"/>
            <a:ext cx="1019875" cy="1202000"/>
          </a:xfrm>
          <a:prstGeom prst="rect">
            <a:avLst/>
          </a:prstGeom>
          <a:noFill/>
          <a:ln cap="flat" cmpd="sng" w="9525">
            <a:solidFill>
              <a:schemeClr val="lt2"/>
            </a:solidFill>
            <a:prstDash val="solid"/>
            <a:round/>
            <a:headEnd len="sm" w="sm" type="none"/>
            <a:tailEnd len="sm" w="sm" type="none"/>
          </a:ln>
        </p:spPr>
      </p:pic>
      <p:pic>
        <p:nvPicPr>
          <p:cNvPr id="364" name="Google Shape;364;p51"/>
          <p:cNvPicPr preferRelativeResize="0"/>
          <p:nvPr/>
        </p:nvPicPr>
        <p:blipFill rotWithShape="1">
          <a:blip r:embed="rId4">
            <a:alphaModFix/>
          </a:blip>
          <a:srcRect b="0" l="0" r="0" t="0"/>
          <a:stretch/>
        </p:blipFill>
        <p:spPr>
          <a:xfrm>
            <a:off x="6978162" y="2194048"/>
            <a:ext cx="1019875" cy="1202000"/>
          </a:xfrm>
          <a:prstGeom prst="rect">
            <a:avLst/>
          </a:prstGeom>
          <a:noFill/>
          <a:ln cap="flat" cmpd="sng" w="9525">
            <a:solidFill>
              <a:schemeClr val="lt2"/>
            </a:solidFill>
            <a:prstDash val="solid"/>
            <a:round/>
            <a:headEnd len="sm" w="sm" type="none"/>
            <a:tailEnd len="sm" w="sm" type="none"/>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pic>
        <p:nvPicPr>
          <p:cNvPr descr="Logo&#10;&#10;Description automatically generated" id="369" name="Google Shape;369;p52"/>
          <p:cNvPicPr preferRelativeResize="0"/>
          <p:nvPr/>
        </p:nvPicPr>
        <p:blipFill rotWithShape="1">
          <a:blip r:embed="rId3">
            <a:alphaModFix/>
          </a:blip>
          <a:srcRect b="0" l="0" r="0" t="0"/>
          <a:stretch/>
        </p:blipFill>
        <p:spPr>
          <a:xfrm>
            <a:off x="8131970" y="4773752"/>
            <a:ext cx="669475" cy="173050"/>
          </a:xfrm>
          <a:prstGeom prst="rect">
            <a:avLst/>
          </a:prstGeom>
          <a:noFill/>
          <a:ln>
            <a:noFill/>
          </a:ln>
        </p:spPr>
      </p:pic>
      <p:sp>
        <p:nvSpPr>
          <p:cNvPr id="370" name="Google Shape;370;p52"/>
          <p:cNvSpPr txBox="1"/>
          <p:nvPr>
            <p:ph idx="12" type="sldNum"/>
          </p:nvPr>
        </p:nvSpPr>
        <p:spPr>
          <a:xfrm>
            <a:off x="226714" y="4804181"/>
            <a:ext cx="118200" cy="112500"/>
          </a:xfrm>
          <a:prstGeom prst="rect">
            <a:avLst/>
          </a:prstGeom>
          <a:noFill/>
          <a:ln>
            <a:noFill/>
          </a:ln>
        </p:spPr>
        <p:txBody>
          <a:bodyPr anchorCtr="0" anchor="t" bIns="19050" lIns="19050" spcFirstLastPara="1" rIns="19050" wrap="square" tIns="19050">
            <a:noAutofit/>
          </a:bodyPr>
          <a:lstStyle/>
          <a:p>
            <a:pPr indent="0" lvl="0" marL="0" rtl="0" algn="ctr">
              <a:lnSpc>
                <a:spcPct val="100000"/>
              </a:lnSpc>
              <a:spcBef>
                <a:spcPts val="0"/>
              </a:spcBef>
              <a:spcAft>
                <a:spcPts val="0"/>
              </a:spcAft>
              <a:buClr>
                <a:srgbClr val="4189D4"/>
              </a:buClr>
              <a:buSzPts val="500"/>
              <a:buFont typeface="Ubuntu"/>
              <a:buNone/>
            </a:pPr>
            <a:fld id="{00000000-1234-1234-1234-123412341234}" type="slidenum">
              <a:rPr lang="en"/>
              <a:t>‹#›</a:t>
            </a:fld>
            <a:endParaRPr/>
          </a:p>
        </p:txBody>
      </p:sp>
      <p:sp>
        <p:nvSpPr>
          <p:cNvPr id="371" name="Google Shape;371;p52"/>
          <p:cNvSpPr txBox="1"/>
          <p:nvPr/>
        </p:nvSpPr>
        <p:spPr>
          <a:xfrm>
            <a:off x="3585250" y="1639950"/>
            <a:ext cx="5772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400">
                <a:latin typeface="DM Sans"/>
                <a:ea typeface="DM Sans"/>
                <a:cs typeface="DM Sans"/>
                <a:sym typeface="DM Sans"/>
              </a:rPr>
              <a:t>A</a:t>
            </a:r>
            <a:endParaRPr sz="2400">
              <a:latin typeface="DM Sans"/>
              <a:ea typeface="DM Sans"/>
              <a:cs typeface="DM Sans"/>
              <a:sym typeface="DM Sans"/>
            </a:endParaRPr>
          </a:p>
        </p:txBody>
      </p:sp>
      <p:sp>
        <p:nvSpPr>
          <p:cNvPr id="372" name="Google Shape;372;p52"/>
          <p:cNvSpPr txBox="1"/>
          <p:nvPr/>
        </p:nvSpPr>
        <p:spPr>
          <a:xfrm>
            <a:off x="4981550" y="1639950"/>
            <a:ext cx="5772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400">
                <a:latin typeface="DM Sans"/>
                <a:ea typeface="DM Sans"/>
                <a:cs typeface="DM Sans"/>
                <a:sym typeface="DM Sans"/>
              </a:rPr>
              <a:t>B</a:t>
            </a:r>
            <a:endParaRPr sz="2400">
              <a:latin typeface="DM Sans"/>
              <a:ea typeface="DM Sans"/>
              <a:cs typeface="DM Sans"/>
              <a:sym typeface="DM Sans"/>
            </a:endParaRPr>
          </a:p>
        </p:txBody>
      </p:sp>
      <p:sp>
        <p:nvSpPr>
          <p:cNvPr id="373" name="Google Shape;373;p52"/>
          <p:cNvSpPr txBox="1"/>
          <p:nvPr/>
        </p:nvSpPr>
        <p:spPr>
          <a:xfrm>
            <a:off x="2857500" y="406075"/>
            <a:ext cx="30861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400">
                <a:solidFill>
                  <a:srgbClr val="2287BA"/>
                </a:solidFill>
                <a:latin typeface="DM Sans"/>
                <a:ea typeface="DM Sans"/>
                <a:cs typeface="DM Sans"/>
                <a:sym typeface="DM Sans"/>
              </a:rPr>
              <a:t>Multiple</a:t>
            </a:r>
            <a:r>
              <a:rPr lang="en" sz="2400">
                <a:solidFill>
                  <a:srgbClr val="2287BA"/>
                </a:solidFill>
                <a:latin typeface="DM Sans"/>
                <a:ea typeface="DM Sans"/>
                <a:cs typeface="DM Sans"/>
                <a:sym typeface="DM Sans"/>
              </a:rPr>
              <a:t> choice</a:t>
            </a:r>
            <a:endParaRPr sz="2400">
              <a:solidFill>
                <a:srgbClr val="2287BA"/>
              </a:solidFill>
              <a:latin typeface="DM Sans"/>
              <a:ea typeface="DM Sans"/>
              <a:cs typeface="DM Sans"/>
              <a:sym typeface="DM Sans"/>
            </a:endParaRPr>
          </a:p>
        </p:txBody>
      </p:sp>
      <p:pic>
        <p:nvPicPr>
          <p:cNvPr id="374" name="Google Shape;374;p52"/>
          <p:cNvPicPr preferRelativeResize="0"/>
          <p:nvPr/>
        </p:nvPicPr>
        <p:blipFill rotWithShape="1">
          <a:blip r:embed="rId4">
            <a:alphaModFix/>
          </a:blip>
          <a:srcRect b="0" l="0" r="0" t="0"/>
          <a:stretch/>
        </p:blipFill>
        <p:spPr>
          <a:xfrm>
            <a:off x="3363900" y="2301550"/>
            <a:ext cx="1019900" cy="1202003"/>
          </a:xfrm>
          <a:prstGeom prst="rect">
            <a:avLst/>
          </a:prstGeom>
          <a:noFill/>
          <a:ln cap="flat" cmpd="sng" w="9525">
            <a:solidFill>
              <a:schemeClr val="lt2"/>
            </a:solidFill>
            <a:prstDash val="solid"/>
            <a:round/>
            <a:headEnd len="sm" w="sm" type="none"/>
            <a:tailEnd len="sm" w="sm" type="none"/>
          </a:ln>
        </p:spPr>
      </p:pic>
      <p:pic>
        <p:nvPicPr>
          <p:cNvPr id="375" name="Google Shape;375;p52"/>
          <p:cNvPicPr preferRelativeResize="0"/>
          <p:nvPr/>
        </p:nvPicPr>
        <p:blipFill rotWithShape="1">
          <a:blip r:embed="rId4">
            <a:alphaModFix/>
          </a:blip>
          <a:srcRect b="0" l="0" r="0" t="0"/>
          <a:stretch/>
        </p:blipFill>
        <p:spPr>
          <a:xfrm>
            <a:off x="4760200" y="2301550"/>
            <a:ext cx="1019900" cy="1202003"/>
          </a:xfrm>
          <a:prstGeom prst="rect">
            <a:avLst/>
          </a:prstGeom>
          <a:noFill/>
          <a:ln cap="flat" cmpd="sng" w="9525">
            <a:solidFill>
              <a:schemeClr val="lt2"/>
            </a:solidFill>
            <a:prstDash val="solid"/>
            <a:round/>
            <a:headEnd len="sm" w="sm" type="none"/>
            <a:tailEnd len="sm" w="sm" type="none"/>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9" name="Shape 379"/>
        <p:cNvGrpSpPr/>
        <p:nvPr/>
      </p:nvGrpSpPr>
      <p:grpSpPr>
        <a:xfrm>
          <a:off x="0" y="0"/>
          <a:ext cx="0" cy="0"/>
          <a:chOff x="0" y="0"/>
          <a:chExt cx="0" cy="0"/>
        </a:xfrm>
      </p:grpSpPr>
      <p:pic>
        <p:nvPicPr>
          <p:cNvPr descr="Logo&#10;&#10;Description automatically generated" id="380" name="Google Shape;380;p53"/>
          <p:cNvPicPr preferRelativeResize="0"/>
          <p:nvPr/>
        </p:nvPicPr>
        <p:blipFill rotWithShape="1">
          <a:blip r:embed="rId3">
            <a:alphaModFix/>
          </a:blip>
          <a:srcRect b="0" l="0" r="0" t="0"/>
          <a:stretch/>
        </p:blipFill>
        <p:spPr>
          <a:xfrm>
            <a:off x="8131970" y="4773752"/>
            <a:ext cx="669475" cy="173050"/>
          </a:xfrm>
          <a:prstGeom prst="rect">
            <a:avLst/>
          </a:prstGeom>
          <a:noFill/>
          <a:ln>
            <a:noFill/>
          </a:ln>
        </p:spPr>
      </p:pic>
      <p:sp>
        <p:nvSpPr>
          <p:cNvPr id="381" name="Google Shape;381;p53"/>
          <p:cNvSpPr txBox="1"/>
          <p:nvPr>
            <p:ph idx="12" type="sldNum"/>
          </p:nvPr>
        </p:nvSpPr>
        <p:spPr>
          <a:xfrm>
            <a:off x="226714" y="4804181"/>
            <a:ext cx="118200" cy="112500"/>
          </a:xfrm>
          <a:prstGeom prst="rect">
            <a:avLst/>
          </a:prstGeom>
          <a:noFill/>
          <a:ln>
            <a:noFill/>
          </a:ln>
        </p:spPr>
        <p:txBody>
          <a:bodyPr anchorCtr="0" anchor="t" bIns="19050" lIns="19050" spcFirstLastPara="1" rIns="19050" wrap="square" tIns="19050">
            <a:noAutofit/>
          </a:bodyPr>
          <a:lstStyle/>
          <a:p>
            <a:pPr indent="0" lvl="0" marL="0" rtl="0" algn="ctr">
              <a:lnSpc>
                <a:spcPct val="100000"/>
              </a:lnSpc>
              <a:spcBef>
                <a:spcPts val="0"/>
              </a:spcBef>
              <a:spcAft>
                <a:spcPts val="0"/>
              </a:spcAft>
              <a:buClr>
                <a:srgbClr val="4189D4"/>
              </a:buClr>
              <a:buSzPts val="500"/>
              <a:buFont typeface="Ubuntu"/>
              <a:buNone/>
            </a:pPr>
            <a:fld id="{00000000-1234-1234-1234-123412341234}" type="slidenum">
              <a:rPr lang="en"/>
              <a:t>‹#›</a:t>
            </a:fld>
            <a:endParaRPr/>
          </a:p>
        </p:txBody>
      </p:sp>
      <p:sp>
        <p:nvSpPr>
          <p:cNvPr id="382" name="Google Shape;382;p53"/>
          <p:cNvSpPr txBox="1"/>
          <p:nvPr/>
        </p:nvSpPr>
        <p:spPr>
          <a:xfrm>
            <a:off x="2887100" y="1639950"/>
            <a:ext cx="5772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400">
                <a:latin typeface="DM Sans"/>
                <a:ea typeface="DM Sans"/>
                <a:cs typeface="DM Sans"/>
                <a:sym typeface="DM Sans"/>
              </a:rPr>
              <a:t>A</a:t>
            </a:r>
            <a:endParaRPr sz="2400">
              <a:latin typeface="DM Sans"/>
              <a:ea typeface="DM Sans"/>
              <a:cs typeface="DM Sans"/>
              <a:sym typeface="DM Sans"/>
            </a:endParaRPr>
          </a:p>
        </p:txBody>
      </p:sp>
      <p:sp>
        <p:nvSpPr>
          <p:cNvPr id="383" name="Google Shape;383;p53"/>
          <p:cNvSpPr txBox="1"/>
          <p:nvPr/>
        </p:nvSpPr>
        <p:spPr>
          <a:xfrm>
            <a:off x="4283400" y="1639950"/>
            <a:ext cx="5772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400">
                <a:latin typeface="DM Sans"/>
                <a:ea typeface="DM Sans"/>
                <a:cs typeface="DM Sans"/>
                <a:sym typeface="DM Sans"/>
              </a:rPr>
              <a:t>B</a:t>
            </a:r>
            <a:endParaRPr sz="2400">
              <a:latin typeface="DM Sans"/>
              <a:ea typeface="DM Sans"/>
              <a:cs typeface="DM Sans"/>
              <a:sym typeface="DM Sans"/>
            </a:endParaRPr>
          </a:p>
        </p:txBody>
      </p:sp>
      <p:sp>
        <p:nvSpPr>
          <p:cNvPr id="384" name="Google Shape;384;p53"/>
          <p:cNvSpPr txBox="1"/>
          <p:nvPr/>
        </p:nvSpPr>
        <p:spPr>
          <a:xfrm>
            <a:off x="5679700" y="1639950"/>
            <a:ext cx="5772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400">
                <a:latin typeface="DM Sans"/>
                <a:ea typeface="DM Sans"/>
                <a:cs typeface="DM Sans"/>
                <a:sym typeface="DM Sans"/>
              </a:rPr>
              <a:t>C</a:t>
            </a:r>
            <a:endParaRPr sz="2400">
              <a:latin typeface="DM Sans"/>
              <a:ea typeface="DM Sans"/>
              <a:cs typeface="DM Sans"/>
              <a:sym typeface="DM Sans"/>
            </a:endParaRPr>
          </a:p>
        </p:txBody>
      </p:sp>
      <p:sp>
        <p:nvSpPr>
          <p:cNvPr id="385" name="Google Shape;385;p53"/>
          <p:cNvSpPr txBox="1"/>
          <p:nvPr/>
        </p:nvSpPr>
        <p:spPr>
          <a:xfrm>
            <a:off x="2857500" y="406075"/>
            <a:ext cx="30861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400">
                <a:solidFill>
                  <a:srgbClr val="2287BA"/>
                </a:solidFill>
                <a:latin typeface="DM Sans"/>
                <a:ea typeface="DM Sans"/>
                <a:cs typeface="DM Sans"/>
                <a:sym typeface="DM Sans"/>
              </a:rPr>
              <a:t>Multiple</a:t>
            </a:r>
            <a:r>
              <a:rPr lang="en" sz="2400">
                <a:solidFill>
                  <a:srgbClr val="2287BA"/>
                </a:solidFill>
                <a:latin typeface="DM Sans"/>
                <a:ea typeface="DM Sans"/>
                <a:cs typeface="DM Sans"/>
                <a:sym typeface="DM Sans"/>
              </a:rPr>
              <a:t> choice</a:t>
            </a:r>
            <a:endParaRPr sz="2400">
              <a:solidFill>
                <a:srgbClr val="2287BA"/>
              </a:solidFill>
              <a:latin typeface="DM Sans"/>
              <a:ea typeface="DM Sans"/>
              <a:cs typeface="DM Sans"/>
              <a:sym typeface="DM Sans"/>
            </a:endParaRPr>
          </a:p>
        </p:txBody>
      </p:sp>
      <p:pic>
        <p:nvPicPr>
          <p:cNvPr id="386" name="Google Shape;386;p53"/>
          <p:cNvPicPr preferRelativeResize="0"/>
          <p:nvPr/>
        </p:nvPicPr>
        <p:blipFill rotWithShape="1">
          <a:blip r:embed="rId4">
            <a:alphaModFix/>
          </a:blip>
          <a:srcRect b="0" l="0" r="0" t="0"/>
          <a:stretch/>
        </p:blipFill>
        <p:spPr>
          <a:xfrm>
            <a:off x="2665750" y="2194050"/>
            <a:ext cx="1019900" cy="1202003"/>
          </a:xfrm>
          <a:prstGeom prst="rect">
            <a:avLst/>
          </a:prstGeom>
          <a:noFill/>
          <a:ln cap="flat" cmpd="sng" w="9525">
            <a:solidFill>
              <a:schemeClr val="lt2"/>
            </a:solidFill>
            <a:prstDash val="solid"/>
            <a:round/>
            <a:headEnd len="sm" w="sm" type="none"/>
            <a:tailEnd len="sm" w="sm" type="none"/>
          </a:ln>
        </p:spPr>
      </p:pic>
      <p:pic>
        <p:nvPicPr>
          <p:cNvPr id="387" name="Google Shape;387;p53"/>
          <p:cNvPicPr preferRelativeResize="0"/>
          <p:nvPr/>
        </p:nvPicPr>
        <p:blipFill rotWithShape="1">
          <a:blip r:embed="rId4">
            <a:alphaModFix/>
          </a:blip>
          <a:srcRect b="0" l="0" r="0" t="0"/>
          <a:stretch/>
        </p:blipFill>
        <p:spPr>
          <a:xfrm>
            <a:off x="4062050" y="2194050"/>
            <a:ext cx="1019900" cy="1202003"/>
          </a:xfrm>
          <a:prstGeom prst="rect">
            <a:avLst/>
          </a:prstGeom>
          <a:noFill/>
          <a:ln cap="flat" cmpd="sng" w="9525">
            <a:solidFill>
              <a:schemeClr val="lt2"/>
            </a:solidFill>
            <a:prstDash val="solid"/>
            <a:round/>
            <a:headEnd len="sm" w="sm" type="none"/>
            <a:tailEnd len="sm" w="sm" type="none"/>
          </a:ln>
        </p:spPr>
      </p:pic>
      <p:pic>
        <p:nvPicPr>
          <p:cNvPr id="388" name="Google Shape;388;p53"/>
          <p:cNvPicPr preferRelativeResize="0"/>
          <p:nvPr/>
        </p:nvPicPr>
        <p:blipFill rotWithShape="1">
          <a:blip r:embed="rId4">
            <a:alphaModFix/>
          </a:blip>
          <a:srcRect b="0" l="0" r="0" t="0"/>
          <a:stretch/>
        </p:blipFill>
        <p:spPr>
          <a:xfrm>
            <a:off x="5458350" y="2194050"/>
            <a:ext cx="1019900" cy="1202003"/>
          </a:xfrm>
          <a:prstGeom prst="rect">
            <a:avLst/>
          </a:prstGeom>
          <a:noFill/>
          <a:ln cap="flat" cmpd="sng" w="9525">
            <a:solidFill>
              <a:schemeClr val="lt2"/>
            </a:solidFill>
            <a:prstDash val="solid"/>
            <a:round/>
            <a:headEnd len="sm" w="sm" type="none"/>
            <a:tailEnd len="sm" w="sm" type="none"/>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2" name="Shape 392"/>
        <p:cNvGrpSpPr/>
        <p:nvPr/>
      </p:nvGrpSpPr>
      <p:grpSpPr>
        <a:xfrm>
          <a:off x="0" y="0"/>
          <a:ext cx="0" cy="0"/>
          <a:chOff x="0" y="0"/>
          <a:chExt cx="0" cy="0"/>
        </a:xfrm>
      </p:grpSpPr>
      <p:pic>
        <p:nvPicPr>
          <p:cNvPr descr="Logo&#10;&#10;Description automatically generated" id="393" name="Google Shape;393;p54"/>
          <p:cNvPicPr preferRelativeResize="0"/>
          <p:nvPr/>
        </p:nvPicPr>
        <p:blipFill rotWithShape="1">
          <a:blip r:embed="rId3">
            <a:alphaModFix/>
          </a:blip>
          <a:srcRect b="0" l="0" r="0" t="0"/>
          <a:stretch/>
        </p:blipFill>
        <p:spPr>
          <a:xfrm>
            <a:off x="8131970" y="4773752"/>
            <a:ext cx="669475" cy="173050"/>
          </a:xfrm>
          <a:prstGeom prst="rect">
            <a:avLst/>
          </a:prstGeom>
          <a:noFill/>
          <a:ln>
            <a:noFill/>
          </a:ln>
        </p:spPr>
      </p:pic>
      <p:sp>
        <p:nvSpPr>
          <p:cNvPr id="394" name="Google Shape;394;p54"/>
          <p:cNvSpPr txBox="1"/>
          <p:nvPr>
            <p:ph idx="12" type="sldNum"/>
          </p:nvPr>
        </p:nvSpPr>
        <p:spPr>
          <a:xfrm>
            <a:off x="226714" y="4804181"/>
            <a:ext cx="118200" cy="112500"/>
          </a:xfrm>
          <a:prstGeom prst="rect">
            <a:avLst/>
          </a:prstGeom>
          <a:noFill/>
          <a:ln>
            <a:noFill/>
          </a:ln>
        </p:spPr>
        <p:txBody>
          <a:bodyPr anchorCtr="0" anchor="t" bIns="19050" lIns="19050" spcFirstLastPara="1" rIns="19050" wrap="square" tIns="19050">
            <a:noAutofit/>
          </a:bodyPr>
          <a:lstStyle/>
          <a:p>
            <a:pPr indent="0" lvl="0" marL="0" rtl="0" algn="ctr">
              <a:lnSpc>
                <a:spcPct val="100000"/>
              </a:lnSpc>
              <a:spcBef>
                <a:spcPts val="0"/>
              </a:spcBef>
              <a:spcAft>
                <a:spcPts val="0"/>
              </a:spcAft>
              <a:buClr>
                <a:srgbClr val="4189D4"/>
              </a:buClr>
              <a:buSzPts val="500"/>
              <a:buFont typeface="Ubuntu"/>
              <a:buNone/>
            </a:pPr>
            <a:fld id="{00000000-1234-1234-1234-123412341234}" type="slidenum">
              <a:rPr lang="en"/>
              <a:t>‹#›</a:t>
            </a:fld>
            <a:endParaRPr/>
          </a:p>
        </p:txBody>
      </p:sp>
      <p:sp>
        <p:nvSpPr>
          <p:cNvPr id="395" name="Google Shape;395;p54"/>
          <p:cNvSpPr txBox="1"/>
          <p:nvPr/>
        </p:nvSpPr>
        <p:spPr>
          <a:xfrm>
            <a:off x="2188950" y="1639950"/>
            <a:ext cx="5772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400">
                <a:latin typeface="DM Sans"/>
                <a:ea typeface="DM Sans"/>
                <a:cs typeface="DM Sans"/>
                <a:sym typeface="DM Sans"/>
              </a:rPr>
              <a:t>A</a:t>
            </a:r>
            <a:endParaRPr sz="2400">
              <a:latin typeface="DM Sans"/>
              <a:ea typeface="DM Sans"/>
              <a:cs typeface="DM Sans"/>
              <a:sym typeface="DM Sans"/>
            </a:endParaRPr>
          </a:p>
        </p:txBody>
      </p:sp>
      <p:sp>
        <p:nvSpPr>
          <p:cNvPr id="396" name="Google Shape;396;p54"/>
          <p:cNvSpPr txBox="1"/>
          <p:nvPr/>
        </p:nvSpPr>
        <p:spPr>
          <a:xfrm>
            <a:off x="3585250" y="1639950"/>
            <a:ext cx="5772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400">
                <a:latin typeface="DM Sans"/>
                <a:ea typeface="DM Sans"/>
                <a:cs typeface="DM Sans"/>
                <a:sym typeface="DM Sans"/>
              </a:rPr>
              <a:t>B</a:t>
            </a:r>
            <a:endParaRPr sz="2400">
              <a:latin typeface="DM Sans"/>
              <a:ea typeface="DM Sans"/>
              <a:cs typeface="DM Sans"/>
              <a:sym typeface="DM Sans"/>
            </a:endParaRPr>
          </a:p>
        </p:txBody>
      </p:sp>
      <p:sp>
        <p:nvSpPr>
          <p:cNvPr id="397" name="Google Shape;397;p54"/>
          <p:cNvSpPr txBox="1"/>
          <p:nvPr/>
        </p:nvSpPr>
        <p:spPr>
          <a:xfrm>
            <a:off x="4981550" y="1639950"/>
            <a:ext cx="5772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400">
                <a:latin typeface="DM Sans"/>
                <a:ea typeface="DM Sans"/>
                <a:cs typeface="DM Sans"/>
                <a:sym typeface="DM Sans"/>
              </a:rPr>
              <a:t>C</a:t>
            </a:r>
            <a:endParaRPr sz="2400">
              <a:latin typeface="DM Sans"/>
              <a:ea typeface="DM Sans"/>
              <a:cs typeface="DM Sans"/>
              <a:sym typeface="DM Sans"/>
            </a:endParaRPr>
          </a:p>
        </p:txBody>
      </p:sp>
      <p:sp>
        <p:nvSpPr>
          <p:cNvPr id="398" name="Google Shape;398;p54"/>
          <p:cNvSpPr txBox="1"/>
          <p:nvPr/>
        </p:nvSpPr>
        <p:spPr>
          <a:xfrm>
            <a:off x="6353150" y="1639950"/>
            <a:ext cx="5772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400">
                <a:latin typeface="DM Sans"/>
                <a:ea typeface="DM Sans"/>
                <a:cs typeface="DM Sans"/>
                <a:sym typeface="DM Sans"/>
              </a:rPr>
              <a:t>D</a:t>
            </a:r>
            <a:endParaRPr sz="2400">
              <a:latin typeface="DM Sans"/>
              <a:ea typeface="DM Sans"/>
              <a:cs typeface="DM Sans"/>
              <a:sym typeface="DM Sans"/>
            </a:endParaRPr>
          </a:p>
        </p:txBody>
      </p:sp>
      <p:sp>
        <p:nvSpPr>
          <p:cNvPr id="399" name="Google Shape;399;p54"/>
          <p:cNvSpPr txBox="1"/>
          <p:nvPr/>
        </p:nvSpPr>
        <p:spPr>
          <a:xfrm>
            <a:off x="2857500" y="406075"/>
            <a:ext cx="30861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400">
                <a:solidFill>
                  <a:srgbClr val="2287BA"/>
                </a:solidFill>
                <a:latin typeface="DM Sans"/>
                <a:ea typeface="DM Sans"/>
                <a:cs typeface="DM Sans"/>
                <a:sym typeface="DM Sans"/>
              </a:rPr>
              <a:t>Multiple</a:t>
            </a:r>
            <a:r>
              <a:rPr lang="en" sz="2400">
                <a:solidFill>
                  <a:srgbClr val="2287BA"/>
                </a:solidFill>
                <a:latin typeface="DM Sans"/>
                <a:ea typeface="DM Sans"/>
                <a:cs typeface="DM Sans"/>
                <a:sym typeface="DM Sans"/>
              </a:rPr>
              <a:t> choice</a:t>
            </a:r>
            <a:endParaRPr sz="2400">
              <a:solidFill>
                <a:srgbClr val="2287BA"/>
              </a:solidFill>
              <a:latin typeface="DM Sans"/>
              <a:ea typeface="DM Sans"/>
              <a:cs typeface="DM Sans"/>
              <a:sym typeface="DM Sans"/>
            </a:endParaRPr>
          </a:p>
        </p:txBody>
      </p:sp>
      <p:pic>
        <p:nvPicPr>
          <p:cNvPr id="400" name="Google Shape;400;p54"/>
          <p:cNvPicPr preferRelativeResize="0"/>
          <p:nvPr/>
        </p:nvPicPr>
        <p:blipFill rotWithShape="1">
          <a:blip r:embed="rId4">
            <a:alphaModFix/>
          </a:blip>
          <a:srcRect b="0" l="0" r="0" t="0"/>
          <a:stretch/>
        </p:blipFill>
        <p:spPr>
          <a:xfrm>
            <a:off x="3422775" y="2301550"/>
            <a:ext cx="1019900" cy="1202003"/>
          </a:xfrm>
          <a:prstGeom prst="rect">
            <a:avLst/>
          </a:prstGeom>
          <a:noFill/>
          <a:ln cap="flat" cmpd="sng" w="9525">
            <a:solidFill>
              <a:schemeClr val="lt2"/>
            </a:solidFill>
            <a:prstDash val="solid"/>
            <a:round/>
            <a:headEnd len="sm" w="sm" type="none"/>
            <a:tailEnd len="sm" w="sm" type="none"/>
          </a:ln>
        </p:spPr>
      </p:pic>
      <p:pic>
        <p:nvPicPr>
          <p:cNvPr id="401" name="Google Shape;401;p54"/>
          <p:cNvPicPr preferRelativeResize="0"/>
          <p:nvPr/>
        </p:nvPicPr>
        <p:blipFill rotWithShape="1">
          <a:blip r:embed="rId4">
            <a:alphaModFix/>
          </a:blip>
          <a:srcRect b="0" l="0" r="0" t="0"/>
          <a:stretch/>
        </p:blipFill>
        <p:spPr>
          <a:xfrm>
            <a:off x="2021500" y="2301550"/>
            <a:ext cx="1019900" cy="1202003"/>
          </a:xfrm>
          <a:prstGeom prst="rect">
            <a:avLst/>
          </a:prstGeom>
          <a:noFill/>
          <a:ln cap="flat" cmpd="sng" w="9525">
            <a:solidFill>
              <a:schemeClr val="lt2"/>
            </a:solidFill>
            <a:prstDash val="solid"/>
            <a:round/>
            <a:headEnd len="sm" w="sm" type="none"/>
            <a:tailEnd len="sm" w="sm" type="none"/>
          </a:ln>
        </p:spPr>
      </p:pic>
      <p:pic>
        <p:nvPicPr>
          <p:cNvPr id="402" name="Google Shape;402;p54"/>
          <p:cNvPicPr preferRelativeResize="0"/>
          <p:nvPr/>
        </p:nvPicPr>
        <p:blipFill rotWithShape="1">
          <a:blip r:embed="rId4">
            <a:alphaModFix/>
          </a:blip>
          <a:srcRect b="0" l="0" r="0" t="0"/>
          <a:stretch/>
        </p:blipFill>
        <p:spPr>
          <a:xfrm>
            <a:off x="4824050" y="2301550"/>
            <a:ext cx="1019900" cy="1202003"/>
          </a:xfrm>
          <a:prstGeom prst="rect">
            <a:avLst/>
          </a:prstGeom>
          <a:noFill/>
          <a:ln cap="flat" cmpd="sng" w="9525">
            <a:solidFill>
              <a:schemeClr val="lt2"/>
            </a:solidFill>
            <a:prstDash val="solid"/>
            <a:round/>
            <a:headEnd len="sm" w="sm" type="none"/>
            <a:tailEnd len="sm" w="sm" type="none"/>
          </a:ln>
        </p:spPr>
      </p:pic>
      <p:pic>
        <p:nvPicPr>
          <p:cNvPr id="403" name="Google Shape;403;p54"/>
          <p:cNvPicPr preferRelativeResize="0"/>
          <p:nvPr/>
        </p:nvPicPr>
        <p:blipFill rotWithShape="1">
          <a:blip r:embed="rId4">
            <a:alphaModFix/>
          </a:blip>
          <a:srcRect b="0" l="0" r="0" t="0"/>
          <a:stretch/>
        </p:blipFill>
        <p:spPr>
          <a:xfrm>
            <a:off x="6131800" y="2301550"/>
            <a:ext cx="1019900" cy="1202003"/>
          </a:xfrm>
          <a:prstGeom prst="rect">
            <a:avLst/>
          </a:prstGeom>
          <a:noFill/>
          <a:ln cap="flat" cmpd="sng" w="9525">
            <a:solidFill>
              <a:schemeClr val="lt2"/>
            </a:solidFill>
            <a:prstDash val="solid"/>
            <a:round/>
            <a:headEnd len="sm" w="sm" type="none"/>
            <a:tailEnd len="sm" w="sm" type="none"/>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07" name="Shape 407"/>
        <p:cNvGrpSpPr/>
        <p:nvPr/>
      </p:nvGrpSpPr>
      <p:grpSpPr>
        <a:xfrm>
          <a:off x="0" y="0"/>
          <a:ext cx="0" cy="0"/>
          <a:chOff x="0" y="0"/>
          <a:chExt cx="0" cy="0"/>
        </a:xfrm>
      </p:grpSpPr>
      <p:pic>
        <p:nvPicPr>
          <p:cNvPr descr="Logo&#10;&#10;Description automatically generated" id="408" name="Google Shape;408;p55"/>
          <p:cNvPicPr preferRelativeResize="0"/>
          <p:nvPr/>
        </p:nvPicPr>
        <p:blipFill rotWithShape="1">
          <a:blip r:embed="rId3">
            <a:alphaModFix/>
          </a:blip>
          <a:srcRect b="0" l="0" r="0" t="0"/>
          <a:stretch/>
        </p:blipFill>
        <p:spPr>
          <a:xfrm>
            <a:off x="8131970" y="4773752"/>
            <a:ext cx="669475" cy="173050"/>
          </a:xfrm>
          <a:prstGeom prst="rect">
            <a:avLst/>
          </a:prstGeom>
          <a:noFill/>
          <a:ln>
            <a:noFill/>
          </a:ln>
        </p:spPr>
      </p:pic>
      <p:sp>
        <p:nvSpPr>
          <p:cNvPr id="409" name="Google Shape;409;p55"/>
          <p:cNvSpPr txBox="1"/>
          <p:nvPr>
            <p:ph idx="12" type="sldNum"/>
          </p:nvPr>
        </p:nvSpPr>
        <p:spPr>
          <a:xfrm>
            <a:off x="226714" y="4804181"/>
            <a:ext cx="118200" cy="112500"/>
          </a:xfrm>
          <a:prstGeom prst="rect">
            <a:avLst/>
          </a:prstGeom>
          <a:noFill/>
          <a:ln>
            <a:noFill/>
          </a:ln>
        </p:spPr>
        <p:txBody>
          <a:bodyPr anchorCtr="0" anchor="t" bIns="19050" lIns="19050" spcFirstLastPara="1" rIns="19050" wrap="square" tIns="19050">
            <a:noAutofit/>
          </a:bodyPr>
          <a:lstStyle/>
          <a:p>
            <a:pPr indent="0" lvl="0" marL="0" rtl="0" algn="ctr">
              <a:lnSpc>
                <a:spcPct val="100000"/>
              </a:lnSpc>
              <a:spcBef>
                <a:spcPts val="0"/>
              </a:spcBef>
              <a:spcAft>
                <a:spcPts val="0"/>
              </a:spcAft>
              <a:buClr>
                <a:srgbClr val="4189D4"/>
              </a:buClr>
              <a:buSzPts val="500"/>
              <a:buFont typeface="Ubuntu"/>
              <a:buNone/>
            </a:pPr>
            <a:fld id="{00000000-1234-1234-1234-123412341234}" type="slidenum">
              <a:rPr lang="en"/>
              <a:t>‹#›</a:t>
            </a:fld>
            <a:endParaRPr/>
          </a:p>
        </p:txBody>
      </p:sp>
      <p:sp>
        <p:nvSpPr>
          <p:cNvPr id="410" name="Google Shape;410;p55"/>
          <p:cNvSpPr txBox="1"/>
          <p:nvPr/>
        </p:nvSpPr>
        <p:spPr>
          <a:xfrm>
            <a:off x="1490800" y="1639950"/>
            <a:ext cx="5772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400">
                <a:latin typeface="DM Sans"/>
                <a:ea typeface="DM Sans"/>
                <a:cs typeface="DM Sans"/>
                <a:sym typeface="DM Sans"/>
              </a:rPr>
              <a:t>A</a:t>
            </a:r>
            <a:endParaRPr sz="2400">
              <a:latin typeface="DM Sans"/>
              <a:ea typeface="DM Sans"/>
              <a:cs typeface="DM Sans"/>
              <a:sym typeface="DM Sans"/>
            </a:endParaRPr>
          </a:p>
        </p:txBody>
      </p:sp>
      <p:sp>
        <p:nvSpPr>
          <p:cNvPr id="411" name="Google Shape;411;p55"/>
          <p:cNvSpPr txBox="1"/>
          <p:nvPr/>
        </p:nvSpPr>
        <p:spPr>
          <a:xfrm>
            <a:off x="2887100" y="1639950"/>
            <a:ext cx="5772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400">
                <a:latin typeface="DM Sans"/>
                <a:ea typeface="DM Sans"/>
                <a:cs typeface="DM Sans"/>
                <a:sym typeface="DM Sans"/>
              </a:rPr>
              <a:t>B</a:t>
            </a:r>
            <a:endParaRPr sz="2400">
              <a:latin typeface="DM Sans"/>
              <a:ea typeface="DM Sans"/>
              <a:cs typeface="DM Sans"/>
              <a:sym typeface="DM Sans"/>
            </a:endParaRPr>
          </a:p>
        </p:txBody>
      </p:sp>
      <p:sp>
        <p:nvSpPr>
          <p:cNvPr id="412" name="Google Shape;412;p55"/>
          <p:cNvSpPr txBox="1"/>
          <p:nvPr/>
        </p:nvSpPr>
        <p:spPr>
          <a:xfrm>
            <a:off x="4283400" y="1639950"/>
            <a:ext cx="5772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400">
                <a:latin typeface="DM Sans"/>
                <a:ea typeface="DM Sans"/>
                <a:cs typeface="DM Sans"/>
                <a:sym typeface="DM Sans"/>
              </a:rPr>
              <a:t>C</a:t>
            </a:r>
            <a:endParaRPr sz="2400">
              <a:latin typeface="DM Sans"/>
              <a:ea typeface="DM Sans"/>
              <a:cs typeface="DM Sans"/>
              <a:sym typeface="DM Sans"/>
            </a:endParaRPr>
          </a:p>
        </p:txBody>
      </p:sp>
      <p:sp>
        <p:nvSpPr>
          <p:cNvPr id="413" name="Google Shape;413;p55"/>
          <p:cNvSpPr txBox="1"/>
          <p:nvPr/>
        </p:nvSpPr>
        <p:spPr>
          <a:xfrm>
            <a:off x="5655000" y="1639950"/>
            <a:ext cx="5772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400">
                <a:latin typeface="DM Sans"/>
                <a:ea typeface="DM Sans"/>
                <a:cs typeface="DM Sans"/>
                <a:sym typeface="DM Sans"/>
              </a:rPr>
              <a:t>D</a:t>
            </a:r>
            <a:endParaRPr sz="2400">
              <a:latin typeface="DM Sans"/>
              <a:ea typeface="DM Sans"/>
              <a:cs typeface="DM Sans"/>
              <a:sym typeface="DM Sans"/>
            </a:endParaRPr>
          </a:p>
        </p:txBody>
      </p:sp>
      <p:sp>
        <p:nvSpPr>
          <p:cNvPr id="414" name="Google Shape;414;p55"/>
          <p:cNvSpPr txBox="1"/>
          <p:nvPr/>
        </p:nvSpPr>
        <p:spPr>
          <a:xfrm>
            <a:off x="7199500" y="1639950"/>
            <a:ext cx="5772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400">
                <a:latin typeface="DM Sans"/>
                <a:ea typeface="DM Sans"/>
                <a:cs typeface="DM Sans"/>
                <a:sym typeface="DM Sans"/>
              </a:rPr>
              <a:t>E</a:t>
            </a:r>
            <a:endParaRPr sz="2400">
              <a:latin typeface="DM Sans"/>
              <a:ea typeface="DM Sans"/>
              <a:cs typeface="DM Sans"/>
              <a:sym typeface="DM Sans"/>
            </a:endParaRPr>
          </a:p>
        </p:txBody>
      </p:sp>
      <p:sp>
        <p:nvSpPr>
          <p:cNvPr id="415" name="Google Shape;415;p55"/>
          <p:cNvSpPr txBox="1"/>
          <p:nvPr/>
        </p:nvSpPr>
        <p:spPr>
          <a:xfrm>
            <a:off x="2857500" y="406075"/>
            <a:ext cx="30861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400">
                <a:solidFill>
                  <a:srgbClr val="2287BA"/>
                </a:solidFill>
                <a:latin typeface="DM Sans"/>
                <a:ea typeface="DM Sans"/>
                <a:cs typeface="DM Sans"/>
                <a:sym typeface="DM Sans"/>
              </a:rPr>
              <a:t>Multiple</a:t>
            </a:r>
            <a:r>
              <a:rPr lang="en" sz="2400">
                <a:solidFill>
                  <a:srgbClr val="2287BA"/>
                </a:solidFill>
                <a:latin typeface="DM Sans"/>
                <a:ea typeface="DM Sans"/>
                <a:cs typeface="DM Sans"/>
                <a:sym typeface="DM Sans"/>
              </a:rPr>
              <a:t> choice</a:t>
            </a:r>
            <a:endParaRPr sz="2400">
              <a:solidFill>
                <a:srgbClr val="2287BA"/>
              </a:solidFill>
              <a:latin typeface="DM Sans"/>
              <a:ea typeface="DM Sans"/>
              <a:cs typeface="DM Sans"/>
              <a:sym typeface="DM Sans"/>
            </a:endParaRPr>
          </a:p>
        </p:txBody>
      </p:sp>
      <p:pic>
        <p:nvPicPr>
          <p:cNvPr id="416" name="Google Shape;416;p55"/>
          <p:cNvPicPr preferRelativeResize="0"/>
          <p:nvPr/>
        </p:nvPicPr>
        <p:blipFill rotWithShape="1">
          <a:blip r:embed="rId4">
            <a:alphaModFix/>
          </a:blip>
          <a:srcRect b="0" l="0" r="0" t="0"/>
          <a:stretch/>
        </p:blipFill>
        <p:spPr>
          <a:xfrm>
            <a:off x="2699712" y="2301550"/>
            <a:ext cx="1019900" cy="1202003"/>
          </a:xfrm>
          <a:prstGeom prst="rect">
            <a:avLst/>
          </a:prstGeom>
          <a:noFill/>
          <a:ln cap="flat" cmpd="sng" w="9525">
            <a:solidFill>
              <a:schemeClr val="lt2"/>
            </a:solidFill>
            <a:prstDash val="solid"/>
            <a:round/>
            <a:headEnd len="sm" w="sm" type="none"/>
            <a:tailEnd len="sm" w="sm" type="none"/>
          </a:ln>
        </p:spPr>
      </p:pic>
      <p:pic>
        <p:nvPicPr>
          <p:cNvPr id="417" name="Google Shape;417;p55"/>
          <p:cNvPicPr preferRelativeResize="0"/>
          <p:nvPr/>
        </p:nvPicPr>
        <p:blipFill rotWithShape="1">
          <a:blip r:embed="rId4">
            <a:alphaModFix/>
          </a:blip>
          <a:srcRect b="0" l="0" r="0" t="0"/>
          <a:stretch/>
        </p:blipFill>
        <p:spPr>
          <a:xfrm>
            <a:off x="4105275" y="2301550"/>
            <a:ext cx="1019900" cy="1202003"/>
          </a:xfrm>
          <a:prstGeom prst="rect">
            <a:avLst/>
          </a:prstGeom>
          <a:noFill/>
          <a:ln cap="flat" cmpd="sng" w="9525">
            <a:solidFill>
              <a:schemeClr val="lt2"/>
            </a:solidFill>
            <a:prstDash val="solid"/>
            <a:round/>
            <a:headEnd len="sm" w="sm" type="none"/>
            <a:tailEnd len="sm" w="sm" type="none"/>
          </a:ln>
        </p:spPr>
      </p:pic>
      <p:pic>
        <p:nvPicPr>
          <p:cNvPr id="418" name="Google Shape;418;p55"/>
          <p:cNvPicPr preferRelativeResize="0"/>
          <p:nvPr/>
        </p:nvPicPr>
        <p:blipFill rotWithShape="1">
          <a:blip r:embed="rId4">
            <a:alphaModFix/>
          </a:blip>
          <a:srcRect b="0" l="0" r="0" t="0"/>
          <a:stretch/>
        </p:blipFill>
        <p:spPr>
          <a:xfrm>
            <a:off x="1294125" y="2301550"/>
            <a:ext cx="1019900" cy="1202003"/>
          </a:xfrm>
          <a:prstGeom prst="rect">
            <a:avLst/>
          </a:prstGeom>
          <a:noFill/>
          <a:ln cap="flat" cmpd="sng" w="9525">
            <a:solidFill>
              <a:schemeClr val="lt2"/>
            </a:solidFill>
            <a:prstDash val="solid"/>
            <a:round/>
            <a:headEnd len="sm" w="sm" type="none"/>
            <a:tailEnd len="sm" w="sm" type="none"/>
          </a:ln>
        </p:spPr>
      </p:pic>
      <p:pic>
        <p:nvPicPr>
          <p:cNvPr id="419" name="Google Shape;419;p55"/>
          <p:cNvPicPr preferRelativeResize="0"/>
          <p:nvPr/>
        </p:nvPicPr>
        <p:blipFill rotWithShape="1">
          <a:blip r:embed="rId4">
            <a:alphaModFix/>
          </a:blip>
          <a:srcRect b="0" l="0" r="0" t="0"/>
          <a:stretch/>
        </p:blipFill>
        <p:spPr>
          <a:xfrm>
            <a:off x="5520100" y="2301550"/>
            <a:ext cx="1019900" cy="1202003"/>
          </a:xfrm>
          <a:prstGeom prst="rect">
            <a:avLst/>
          </a:prstGeom>
          <a:noFill/>
          <a:ln cap="flat" cmpd="sng" w="9525">
            <a:solidFill>
              <a:schemeClr val="lt2"/>
            </a:solidFill>
            <a:prstDash val="solid"/>
            <a:round/>
            <a:headEnd len="sm" w="sm" type="none"/>
            <a:tailEnd len="sm" w="sm" type="none"/>
          </a:ln>
        </p:spPr>
      </p:pic>
      <p:pic>
        <p:nvPicPr>
          <p:cNvPr id="420" name="Google Shape;420;p55"/>
          <p:cNvPicPr preferRelativeResize="0"/>
          <p:nvPr/>
        </p:nvPicPr>
        <p:blipFill rotWithShape="1">
          <a:blip r:embed="rId4">
            <a:alphaModFix/>
          </a:blip>
          <a:srcRect b="0" l="0" r="0" t="0"/>
          <a:stretch/>
        </p:blipFill>
        <p:spPr>
          <a:xfrm>
            <a:off x="6978150" y="2301550"/>
            <a:ext cx="1019900" cy="1202003"/>
          </a:xfrm>
          <a:prstGeom prst="rect">
            <a:avLst/>
          </a:prstGeom>
          <a:noFill/>
          <a:ln cap="flat" cmpd="sng" w="9525">
            <a:solidFill>
              <a:schemeClr val="lt2"/>
            </a:solidFill>
            <a:prstDash val="solid"/>
            <a:round/>
            <a:headEnd len="sm" w="sm" type="none"/>
            <a:tailEnd len="sm" w="sm" type="none"/>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pic>
        <p:nvPicPr>
          <p:cNvPr id="425" name="Google Shape;425;p56"/>
          <p:cNvPicPr preferRelativeResize="0"/>
          <p:nvPr/>
        </p:nvPicPr>
        <p:blipFill>
          <a:blip r:embed="rId3">
            <a:alphaModFix/>
          </a:blip>
          <a:stretch>
            <a:fillRect/>
          </a:stretch>
        </p:blipFill>
        <p:spPr>
          <a:xfrm>
            <a:off x="4466100" y="201000"/>
            <a:ext cx="4525500" cy="4525500"/>
          </a:xfrm>
          <a:prstGeom prst="rect">
            <a:avLst/>
          </a:prstGeom>
          <a:noFill/>
          <a:ln>
            <a:noFill/>
          </a:ln>
        </p:spPr>
      </p:pic>
      <p:sp>
        <p:nvSpPr>
          <p:cNvPr id="426" name="Google Shape;426;p56"/>
          <p:cNvSpPr txBox="1"/>
          <p:nvPr>
            <p:ph idx="4294967295" type="title"/>
          </p:nvPr>
        </p:nvSpPr>
        <p:spPr>
          <a:xfrm>
            <a:off x="457575" y="2736750"/>
            <a:ext cx="3758100" cy="1501800"/>
          </a:xfrm>
          <a:prstGeom prst="rect">
            <a:avLst/>
          </a:prstGeom>
          <a:noFill/>
          <a:ln>
            <a:noFill/>
          </a:ln>
        </p:spPr>
        <p:txBody>
          <a:bodyPr anchorCtr="0" anchor="ctr" bIns="34275" lIns="34275" spcFirstLastPara="1" rIns="34275" wrap="square" tIns="34275">
            <a:noAutofit/>
          </a:bodyPr>
          <a:lstStyle/>
          <a:p>
            <a:pPr indent="0" lvl="0" marL="0" rtl="0" algn="l">
              <a:lnSpc>
                <a:spcPct val="100000"/>
              </a:lnSpc>
              <a:spcBef>
                <a:spcPts val="0"/>
              </a:spcBef>
              <a:spcAft>
                <a:spcPts val="0"/>
              </a:spcAft>
              <a:buClr>
                <a:srgbClr val="491347"/>
              </a:buClr>
              <a:buSzPts val="1900"/>
              <a:buFont typeface="Avenir"/>
              <a:buNone/>
            </a:pPr>
            <a:r>
              <a:rPr b="1" lang="en" sz="2700">
                <a:solidFill>
                  <a:srgbClr val="2287BA"/>
                </a:solidFill>
              </a:rPr>
              <a:t>What are you hoping to learn in this course (in one word)?</a:t>
            </a:r>
            <a:endParaRPr b="1" sz="2700">
              <a:solidFill>
                <a:srgbClr val="2287BA"/>
              </a:solidFill>
            </a:endParaRPr>
          </a:p>
        </p:txBody>
      </p:sp>
      <p:pic>
        <p:nvPicPr>
          <p:cNvPr id="427" name="Google Shape;427;p56"/>
          <p:cNvPicPr preferRelativeResize="0"/>
          <p:nvPr/>
        </p:nvPicPr>
        <p:blipFill>
          <a:blip r:embed="rId4">
            <a:alphaModFix/>
          </a:blip>
          <a:stretch>
            <a:fillRect/>
          </a:stretch>
        </p:blipFill>
        <p:spPr>
          <a:xfrm>
            <a:off x="457575" y="574375"/>
            <a:ext cx="1625725" cy="1916025"/>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1" name="Shape 431"/>
        <p:cNvGrpSpPr/>
        <p:nvPr/>
      </p:nvGrpSpPr>
      <p:grpSpPr>
        <a:xfrm>
          <a:off x="0" y="0"/>
          <a:ext cx="0" cy="0"/>
          <a:chOff x="0" y="0"/>
          <a:chExt cx="0" cy="0"/>
        </a:xfrm>
      </p:grpSpPr>
      <p:pic>
        <p:nvPicPr>
          <p:cNvPr id="432" name="Google Shape;432;p57"/>
          <p:cNvPicPr preferRelativeResize="0"/>
          <p:nvPr/>
        </p:nvPicPr>
        <p:blipFill rotWithShape="1">
          <a:blip r:embed="rId3">
            <a:alphaModFix/>
          </a:blip>
          <a:srcRect b="16789" l="0" r="0" t="21279"/>
          <a:stretch/>
        </p:blipFill>
        <p:spPr>
          <a:xfrm>
            <a:off x="7299567" y="197650"/>
            <a:ext cx="1711608" cy="1497575"/>
          </a:xfrm>
          <a:prstGeom prst="rect">
            <a:avLst/>
          </a:prstGeom>
          <a:noFill/>
          <a:ln>
            <a:noFill/>
          </a:ln>
        </p:spPr>
      </p:pic>
      <p:sp>
        <p:nvSpPr>
          <p:cNvPr id="433" name="Google Shape;433;p57"/>
          <p:cNvSpPr/>
          <p:nvPr/>
        </p:nvSpPr>
        <p:spPr>
          <a:xfrm>
            <a:off x="440390" y="1783534"/>
            <a:ext cx="1383300" cy="2729100"/>
          </a:xfrm>
          <a:prstGeom prst="rect">
            <a:avLst/>
          </a:prstGeom>
          <a:noFill/>
          <a:ln cap="flat" cmpd="sng" w="12700">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34" name="Google Shape;434;p57"/>
          <p:cNvSpPr/>
          <p:nvPr/>
        </p:nvSpPr>
        <p:spPr>
          <a:xfrm>
            <a:off x="2145052" y="1783534"/>
            <a:ext cx="1383300" cy="2729100"/>
          </a:xfrm>
          <a:prstGeom prst="rect">
            <a:avLst/>
          </a:prstGeom>
          <a:noFill/>
          <a:ln cap="flat" cmpd="sng" w="12700">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35" name="Google Shape;435;p57"/>
          <p:cNvSpPr/>
          <p:nvPr/>
        </p:nvSpPr>
        <p:spPr>
          <a:xfrm>
            <a:off x="3880299" y="1783534"/>
            <a:ext cx="1383300" cy="2729100"/>
          </a:xfrm>
          <a:prstGeom prst="rect">
            <a:avLst/>
          </a:prstGeom>
          <a:noFill/>
          <a:ln cap="flat" cmpd="sng" w="12700">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36" name="Google Shape;436;p57"/>
          <p:cNvSpPr/>
          <p:nvPr/>
        </p:nvSpPr>
        <p:spPr>
          <a:xfrm>
            <a:off x="5679438" y="1783534"/>
            <a:ext cx="1383300" cy="2729100"/>
          </a:xfrm>
          <a:prstGeom prst="rect">
            <a:avLst/>
          </a:prstGeom>
          <a:noFill/>
          <a:ln cap="flat" cmpd="sng" w="12700">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37" name="Google Shape;437;p57"/>
          <p:cNvSpPr/>
          <p:nvPr/>
        </p:nvSpPr>
        <p:spPr>
          <a:xfrm>
            <a:off x="7453072" y="1783534"/>
            <a:ext cx="1383300" cy="2729100"/>
          </a:xfrm>
          <a:prstGeom prst="rect">
            <a:avLst/>
          </a:prstGeom>
          <a:noFill/>
          <a:ln cap="flat" cmpd="sng" w="12700">
            <a:solidFill>
              <a:schemeClr val="accent3"/>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chemeClr val="lt1"/>
              </a:solidFill>
              <a:latin typeface="Arial"/>
              <a:ea typeface="Arial"/>
              <a:cs typeface="Arial"/>
              <a:sym typeface="Arial"/>
            </a:endParaRPr>
          </a:p>
        </p:txBody>
      </p:sp>
      <p:sp>
        <p:nvSpPr>
          <p:cNvPr id="438" name="Google Shape;438;p57"/>
          <p:cNvSpPr txBox="1"/>
          <p:nvPr>
            <p:ph type="title"/>
          </p:nvPr>
        </p:nvSpPr>
        <p:spPr>
          <a:xfrm>
            <a:off x="285750" y="273850"/>
            <a:ext cx="6542100" cy="578700"/>
          </a:xfrm>
          <a:prstGeom prst="rect">
            <a:avLst/>
          </a:prstGeom>
          <a:noFill/>
          <a:ln>
            <a:noFill/>
          </a:ln>
        </p:spPr>
        <p:txBody>
          <a:bodyPr anchorCtr="0" anchor="ctr" bIns="34275" lIns="34275" spcFirstLastPara="1" rIns="34275" wrap="square" tIns="34275">
            <a:noAutofit/>
          </a:bodyPr>
          <a:lstStyle/>
          <a:p>
            <a:pPr indent="0" lvl="0" marL="0" rtl="0" algn="l">
              <a:lnSpc>
                <a:spcPct val="100000"/>
              </a:lnSpc>
              <a:spcBef>
                <a:spcPts val="0"/>
              </a:spcBef>
              <a:spcAft>
                <a:spcPts val="0"/>
              </a:spcAft>
              <a:buClr>
                <a:srgbClr val="491347"/>
              </a:buClr>
              <a:buSzPts val="1900"/>
              <a:buFont typeface="Avenir"/>
              <a:buNone/>
            </a:pPr>
            <a:r>
              <a:rPr b="1" lang="en" sz="3200">
                <a:solidFill>
                  <a:srgbClr val="2287BA"/>
                </a:solidFill>
                <a:latin typeface="DM Sans"/>
                <a:ea typeface="DM Sans"/>
                <a:cs typeface="DM Sans"/>
                <a:sym typeface="DM Sans"/>
              </a:rPr>
              <a:t>Warm-up</a:t>
            </a:r>
            <a:endParaRPr b="1" sz="3200">
              <a:solidFill>
                <a:srgbClr val="2287BA"/>
              </a:solidFill>
              <a:latin typeface="DM Sans"/>
              <a:ea typeface="DM Sans"/>
              <a:cs typeface="DM Sans"/>
              <a:sym typeface="DM Sans"/>
            </a:endParaRPr>
          </a:p>
        </p:txBody>
      </p:sp>
      <p:sp>
        <p:nvSpPr>
          <p:cNvPr id="439" name="Google Shape;439;p57"/>
          <p:cNvSpPr txBox="1"/>
          <p:nvPr/>
        </p:nvSpPr>
        <p:spPr>
          <a:xfrm>
            <a:off x="178350" y="989075"/>
            <a:ext cx="8710500" cy="578700"/>
          </a:xfrm>
          <a:prstGeom prst="rect">
            <a:avLst/>
          </a:prstGeom>
          <a:noFill/>
          <a:ln>
            <a:noFill/>
          </a:ln>
        </p:spPr>
        <p:txBody>
          <a:bodyPr anchorCtr="0" anchor="ctr" bIns="34275" lIns="34275" spcFirstLastPara="1" rIns="34275" wrap="square" tIns="34275">
            <a:noAutofit/>
          </a:bodyPr>
          <a:lstStyle/>
          <a:p>
            <a:pPr indent="0" lvl="0" marL="0" marR="0" rtl="0" algn="ctr">
              <a:lnSpc>
                <a:spcPct val="100000"/>
              </a:lnSpc>
              <a:spcBef>
                <a:spcPts val="0"/>
              </a:spcBef>
              <a:spcAft>
                <a:spcPts val="0"/>
              </a:spcAft>
              <a:buClr>
                <a:srgbClr val="491347"/>
              </a:buClr>
              <a:buSzPts val="1900"/>
              <a:buFont typeface="Avenir"/>
              <a:buNone/>
            </a:pPr>
            <a:r>
              <a:rPr lang="en" sz="2900">
                <a:solidFill>
                  <a:srgbClr val="2287BA"/>
                </a:solidFill>
                <a:latin typeface="Source Sans Pro"/>
                <a:ea typeface="Source Sans Pro"/>
                <a:cs typeface="Source Sans Pro"/>
                <a:sym typeface="Source Sans Pro"/>
              </a:rPr>
              <a:t>How do you learn best?</a:t>
            </a:r>
            <a:endParaRPr i="0" sz="2900" u="none" cap="none" strike="noStrike">
              <a:solidFill>
                <a:srgbClr val="2287BA"/>
              </a:solidFill>
              <a:latin typeface="Source Sans Pro"/>
              <a:ea typeface="Source Sans Pro"/>
              <a:cs typeface="Source Sans Pro"/>
              <a:sym typeface="Source Sans Pro"/>
            </a:endParaRPr>
          </a:p>
        </p:txBody>
      </p:sp>
      <p:sp>
        <p:nvSpPr>
          <p:cNvPr id="440" name="Google Shape;440;p57"/>
          <p:cNvSpPr txBox="1"/>
          <p:nvPr/>
        </p:nvSpPr>
        <p:spPr>
          <a:xfrm>
            <a:off x="440400" y="3433950"/>
            <a:ext cx="1383300" cy="578700"/>
          </a:xfrm>
          <a:prstGeom prst="rect">
            <a:avLst/>
          </a:prstGeom>
          <a:noFill/>
          <a:ln>
            <a:noFill/>
          </a:ln>
        </p:spPr>
        <p:txBody>
          <a:bodyPr anchorCtr="0" anchor="ctr" bIns="34275" lIns="34275" spcFirstLastPara="1" rIns="34275" wrap="square" tIns="34275">
            <a:noAutofit/>
          </a:bodyPr>
          <a:lstStyle/>
          <a:p>
            <a:pPr indent="0" lvl="0" marL="0" marR="0" rtl="0" algn="ctr">
              <a:lnSpc>
                <a:spcPct val="100000"/>
              </a:lnSpc>
              <a:spcBef>
                <a:spcPts val="0"/>
              </a:spcBef>
              <a:spcAft>
                <a:spcPts val="0"/>
              </a:spcAft>
              <a:buClr>
                <a:srgbClr val="491347"/>
              </a:buClr>
              <a:buSzPts val="1900"/>
              <a:buFont typeface="Avenir"/>
              <a:buNone/>
            </a:pPr>
            <a:r>
              <a:rPr lang="en" sz="1900">
                <a:solidFill>
                  <a:srgbClr val="2287BA"/>
                </a:solidFill>
                <a:latin typeface="Source Sans Pro"/>
                <a:ea typeface="Source Sans Pro"/>
                <a:cs typeface="Source Sans Pro"/>
                <a:sym typeface="Source Sans Pro"/>
              </a:rPr>
              <a:t>Alone, in a quiet spot</a:t>
            </a:r>
            <a:endParaRPr i="0" sz="1900" u="none" cap="none" strike="noStrike">
              <a:solidFill>
                <a:srgbClr val="2287BA"/>
              </a:solidFill>
              <a:latin typeface="Source Sans Pro"/>
              <a:ea typeface="Source Sans Pro"/>
              <a:cs typeface="Source Sans Pro"/>
              <a:sym typeface="Source Sans Pro"/>
            </a:endParaRPr>
          </a:p>
        </p:txBody>
      </p:sp>
      <p:sp>
        <p:nvSpPr>
          <p:cNvPr id="441" name="Google Shape;441;p57"/>
          <p:cNvSpPr txBox="1"/>
          <p:nvPr/>
        </p:nvSpPr>
        <p:spPr>
          <a:xfrm>
            <a:off x="2160350" y="3483250"/>
            <a:ext cx="1383300" cy="578700"/>
          </a:xfrm>
          <a:prstGeom prst="rect">
            <a:avLst/>
          </a:prstGeom>
          <a:noFill/>
          <a:ln>
            <a:noFill/>
          </a:ln>
        </p:spPr>
        <p:txBody>
          <a:bodyPr anchorCtr="0" anchor="ctr" bIns="34275" lIns="34275" spcFirstLastPara="1" rIns="34275" wrap="square" tIns="34275">
            <a:noAutofit/>
          </a:bodyPr>
          <a:lstStyle/>
          <a:p>
            <a:pPr indent="0" lvl="0" marL="0" marR="0" rtl="0" algn="ctr">
              <a:lnSpc>
                <a:spcPct val="100000"/>
              </a:lnSpc>
              <a:spcBef>
                <a:spcPts val="0"/>
              </a:spcBef>
              <a:spcAft>
                <a:spcPts val="0"/>
              </a:spcAft>
              <a:buClr>
                <a:srgbClr val="491347"/>
              </a:buClr>
              <a:buSzPts val="1900"/>
              <a:buFont typeface="Avenir"/>
              <a:buNone/>
            </a:pPr>
            <a:r>
              <a:rPr lang="en" sz="1500">
                <a:solidFill>
                  <a:srgbClr val="2287BA"/>
                </a:solidFill>
                <a:latin typeface="Source Sans Pro"/>
                <a:ea typeface="Source Sans Pro"/>
                <a:cs typeface="Source Sans Pro"/>
                <a:sym typeface="Source Sans Pro"/>
              </a:rPr>
              <a:t>With background noise like chatter or music</a:t>
            </a:r>
            <a:endParaRPr i="0" sz="1500" u="none" cap="none" strike="noStrike">
              <a:solidFill>
                <a:srgbClr val="2287BA"/>
              </a:solidFill>
              <a:latin typeface="Source Sans Pro"/>
              <a:ea typeface="Source Sans Pro"/>
              <a:cs typeface="Source Sans Pro"/>
              <a:sym typeface="Source Sans Pro"/>
            </a:endParaRPr>
          </a:p>
        </p:txBody>
      </p:sp>
      <p:sp>
        <p:nvSpPr>
          <p:cNvPr id="442" name="Google Shape;442;p57"/>
          <p:cNvSpPr txBox="1"/>
          <p:nvPr/>
        </p:nvSpPr>
        <p:spPr>
          <a:xfrm>
            <a:off x="3912250" y="3433950"/>
            <a:ext cx="1383300" cy="578700"/>
          </a:xfrm>
          <a:prstGeom prst="rect">
            <a:avLst/>
          </a:prstGeom>
          <a:noFill/>
          <a:ln>
            <a:noFill/>
          </a:ln>
        </p:spPr>
        <p:txBody>
          <a:bodyPr anchorCtr="0" anchor="ctr" bIns="34275" lIns="34275" spcFirstLastPara="1" rIns="34275" wrap="square" tIns="34275">
            <a:noAutofit/>
          </a:bodyPr>
          <a:lstStyle/>
          <a:p>
            <a:pPr indent="0" lvl="0" marL="0" marR="0" rtl="0" algn="ctr">
              <a:lnSpc>
                <a:spcPct val="100000"/>
              </a:lnSpc>
              <a:spcBef>
                <a:spcPts val="0"/>
              </a:spcBef>
              <a:spcAft>
                <a:spcPts val="0"/>
              </a:spcAft>
              <a:buClr>
                <a:srgbClr val="491347"/>
              </a:buClr>
              <a:buSzPts val="1900"/>
              <a:buFont typeface="Avenir"/>
              <a:buNone/>
            </a:pPr>
            <a:r>
              <a:rPr lang="en" sz="1900">
                <a:solidFill>
                  <a:srgbClr val="2287BA"/>
                </a:solidFill>
                <a:latin typeface="Source Sans Pro"/>
                <a:ea typeface="Source Sans Pro"/>
                <a:cs typeface="Source Sans Pro"/>
                <a:sym typeface="Source Sans Pro"/>
              </a:rPr>
              <a:t>With others, discussing content</a:t>
            </a:r>
            <a:endParaRPr i="0" sz="1900" u="none" cap="none" strike="noStrike">
              <a:solidFill>
                <a:srgbClr val="2287BA"/>
              </a:solidFill>
              <a:latin typeface="Source Sans Pro"/>
              <a:ea typeface="Source Sans Pro"/>
              <a:cs typeface="Source Sans Pro"/>
              <a:sym typeface="Source Sans Pro"/>
            </a:endParaRPr>
          </a:p>
        </p:txBody>
      </p:sp>
      <p:sp>
        <p:nvSpPr>
          <p:cNvPr id="443" name="Google Shape;443;p57"/>
          <p:cNvSpPr txBox="1"/>
          <p:nvPr/>
        </p:nvSpPr>
        <p:spPr>
          <a:xfrm>
            <a:off x="5682663" y="3433950"/>
            <a:ext cx="1383300" cy="578700"/>
          </a:xfrm>
          <a:prstGeom prst="rect">
            <a:avLst/>
          </a:prstGeom>
          <a:noFill/>
          <a:ln>
            <a:noFill/>
          </a:ln>
        </p:spPr>
        <p:txBody>
          <a:bodyPr anchorCtr="0" anchor="ctr" bIns="34275" lIns="34275" spcFirstLastPara="1" rIns="34275" wrap="square" tIns="34275">
            <a:noAutofit/>
          </a:bodyPr>
          <a:lstStyle/>
          <a:p>
            <a:pPr indent="0" lvl="0" marL="0" marR="0" rtl="0" algn="ctr">
              <a:lnSpc>
                <a:spcPct val="100000"/>
              </a:lnSpc>
              <a:spcBef>
                <a:spcPts val="0"/>
              </a:spcBef>
              <a:spcAft>
                <a:spcPts val="0"/>
              </a:spcAft>
              <a:buClr>
                <a:srgbClr val="491347"/>
              </a:buClr>
              <a:buSzPts val="1900"/>
              <a:buFont typeface="Avenir"/>
              <a:buNone/>
            </a:pPr>
            <a:r>
              <a:rPr lang="en" sz="1900">
                <a:solidFill>
                  <a:srgbClr val="2287BA"/>
                </a:solidFill>
                <a:latin typeface="Source Sans Pro"/>
                <a:ea typeface="Source Sans Pro"/>
                <a:cs typeface="Source Sans Pro"/>
                <a:sym typeface="Source Sans Pro"/>
              </a:rPr>
              <a:t>In a lecture</a:t>
            </a:r>
            <a:endParaRPr i="0" sz="1900" u="none" cap="none" strike="noStrike">
              <a:solidFill>
                <a:srgbClr val="2287BA"/>
              </a:solidFill>
              <a:latin typeface="Source Sans Pro"/>
              <a:ea typeface="Source Sans Pro"/>
              <a:cs typeface="Source Sans Pro"/>
              <a:sym typeface="Source Sans Pro"/>
            </a:endParaRPr>
          </a:p>
        </p:txBody>
      </p:sp>
      <p:sp>
        <p:nvSpPr>
          <p:cNvPr id="444" name="Google Shape;444;p57"/>
          <p:cNvSpPr txBox="1"/>
          <p:nvPr/>
        </p:nvSpPr>
        <p:spPr>
          <a:xfrm>
            <a:off x="7453088" y="3433950"/>
            <a:ext cx="1383300" cy="578700"/>
          </a:xfrm>
          <a:prstGeom prst="rect">
            <a:avLst/>
          </a:prstGeom>
          <a:noFill/>
          <a:ln>
            <a:noFill/>
          </a:ln>
        </p:spPr>
        <p:txBody>
          <a:bodyPr anchorCtr="0" anchor="ctr" bIns="34275" lIns="34275" spcFirstLastPara="1" rIns="34275" wrap="square" tIns="34275">
            <a:noAutofit/>
          </a:bodyPr>
          <a:lstStyle/>
          <a:p>
            <a:pPr indent="0" lvl="0" marL="0" marR="0" rtl="0" algn="ctr">
              <a:lnSpc>
                <a:spcPct val="100000"/>
              </a:lnSpc>
              <a:spcBef>
                <a:spcPts val="0"/>
              </a:spcBef>
              <a:spcAft>
                <a:spcPts val="0"/>
              </a:spcAft>
              <a:buClr>
                <a:srgbClr val="491347"/>
              </a:buClr>
              <a:buSzPts val="1900"/>
              <a:buFont typeface="Avenir"/>
              <a:buNone/>
            </a:pPr>
            <a:r>
              <a:rPr lang="en" sz="1900">
                <a:solidFill>
                  <a:srgbClr val="2287BA"/>
                </a:solidFill>
                <a:latin typeface="Source Sans Pro"/>
                <a:ea typeface="Source Sans Pro"/>
                <a:cs typeface="Source Sans Pro"/>
                <a:sym typeface="Source Sans Pro"/>
              </a:rPr>
              <a:t>When teaching others</a:t>
            </a:r>
            <a:endParaRPr i="0" sz="1900" u="none" cap="none" strike="noStrike">
              <a:solidFill>
                <a:srgbClr val="2287BA"/>
              </a:solidFill>
              <a:latin typeface="Source Sans Pro"/>
              <a:ea typeface="Source Sans Pro"/>
              <a:cs typeface="Source Sans Pro"/>
              <a:sym typeface="Source Sans Pro"/>
            </a:endParaRPr>
          </a:p>
        </p:txBody>
      </p:sp>
      <p:pic>
        <p:nvPicPr>
          <p:cNvPr id="445" name="Google Shape;445;p57"/>
          <p:cNvPicPr preferRelativeResize="0"/>
          <p:nvPr/>
        </p:nvPicPr>
        <p:blipFill rotWithShape="1">
          <a:blip r:embed="rId4">
            <a:alphaModFix/>
          </a:blip>
          <a:srcRect b="0" l="0" r="0" t="0"/>
          <a:stretch/>
        </p:blipFill>
        <p:spPr>
          <a:xfrm>
            <a:off x="622075" y="2018450"/>
            <a:ext cx="1019900" cy="1202003"/>
          </a:xfrm>
          <a:prstGeom prst="rect">
            <a:avLst/>
          </a:prstGeom>
          <a:noFill/>
          <a:ln cap="flat" cmpd="sng" w="9525">
            <a:solidFill>
              <a:schemeClr val="lt2"/>
            </a:solidFill>
            <a:prstDash val="solid"/>
            <a:round/>
            <a:headEnd len="sm" w="sm" type="none"/>
            <a:tailEnd len="sm" w="sm" type="none"/>
          </a:ln>
        </p:spPr>
      </p:pic>
      <p:pic>
        <p:nvPicPr>
          <p:cNvPr id="446" name="Google Shape;446;p57"/>
          <p:cNvPicPr preferRelativeResize="0"/>
          <p:nvPr/>
        </p:nvPicPr>
        <p:blipFill rotWithShape="1">
          <a:blip r:embed="rId4">
            <a:alphaModFix/>
          </a:blip>
          <a:srcRect b="0" l="0" r="0" t="0"/>
          <a:stretch/>
        </p:blipFill>
        <p:spPr>
          <a:xfrm>
            <a:off x="2342050" y="2018450"/>
            <a:ext cx="1019900" cy="1202003"/>
          </a:xfrm>
          <a:prstGeom prst="rect">
            <a:avLst/>
          </a:prstGeom>
          <a:noFill/>
          <a:ln cap="flat" cmpd="sng" w="9525">
            <a:solidFill>
              <a:schemeClr val="lt2"/>
            </a:solidFill>
            <a:prstDash val="solid"/>
            <a:round/>
            <a:headEnd len="sm" w="sm" type="none"/>
            <a:tailEnd len="sm" w="sm" type="none"/>
          </a:ln>
        </p:spPr>
      </p:pic>
      <p:pic>
        <p:nvPicPr>
          <p:cNvPr id="447" name="Google Shape;447;p57"/>
          <p:cNvPicPr preferRelativeResize="0"/>
          <p:nvPr/>
        </p:nvPicPr>
        <p:blipFill rotWithShape="1">
          <a:blip r:embed="rId4">
            <a:alphaModFix/>
          </a:blip>
          <a:srcRect b="0" l="0" r="0" t="0"/>
          <a:stretch/>
        </p:blipFill>
        <p:spPr>
          <a:xfrm>
            <a:off x="4062025" y="1970750"/>
            <a:ext cx="1019900" cy="1202003"/>
          </a:xfrm>
          <a:prstGeom prst="rect">
            <a:avLst/>
          </a:prstGeom>
          <a:noFill/>
          <a:ln cap="flat" cmpd="sng" w="9525">
            <a:solidFill>
              <a:schemeClr val="lt2"/>
            </a:solidFill>
            <a:prstDash val="solid"/>
            <a:round/>
            <a:headEnd len="sm" w="sm" type="none"/>
            <a:tailEnd len="sm" w="sm" type="none"/>
          </a:ln>
        </p:spPr>
      </p:pic>
      <p:pic>
        <p:nvPicPr>
          <p:cNvPr id="448" name="Google Shape;448;p57"/>
          <p:cNvPicPr preferRelativeResize="0"/>
          <p:nvPr/>
        </p:nvPicPr>
        <p:blipFill rotWithShape="1">
          <a:blip r:embed="rId4">
            <a:alphaModFix/>
          </a:blip>
          <a:srcRect b="0" l="0" r="0" t="0"/>
          <a:stretch/>
        </p:blipFill>
        <p:spPr>
          <a:xfrm>
            <a:off x="5848400" y="1970750"/>
            <a:ext cx="1019900" cy="1202003"/>
          </a:xfrm>
          <a:prstGeom prst="rect">
            <a:avLst/>
          </a:prstGeom>
          <a:noFill/>
          <a:ln cap="flat" cmpd="sng" w="9525">
            <a:solidFill>
              <a:schemeClr val="lt2"/>
            </a:solidFill>
            <a:prstDash val="solid"/>
            <a:round/>
            <a:headEnd len="sm" w="sm" type="none"/>
            <a:tailEnd len="sm" w="sm" type="none"/>
          </a:ln>
        </p:spPr>
      </p:pic>
      <p:pic>
        <p:nvPicPr>
          <p:cNvPr id="449" name="Google Shape;449;p57"/>
          <p:cNvPicPr preferRelativeResize="0"/>
          <p:nvPr/>
        </p:nvPicPr>
        <p:blipFill rotWithShape="1">
          <a:blip r:embed="rId4">
            <a:alphaModFix/>
          </a:blip>
          <a:srcRect b="0" l="0" r="0" t="0"/>
          <a:stretch/>
        </p:blipFill>
        <p:spPr>
          <a:xfrm>
            <a:off x="7634775" y="1963588"/>
            <a:ext cx="1019900" cy="1202003"/>
          </a:xfrm>
          <a:prstGeom prst="rect">
            <a:avLst/>
          </a:prstGeom>
          <a:noFill/>
          <a:ln cap="flat" cmpd="sng" w="9525">
            <a:solidFill>
              <a:schemeClr val="lt2"/>
            </a:solidFill>
            <a:prstDash val="solid"/>
            <a:round/>
            <a:headEnd len="sm" w="sm" type="none"/>
            <a:tailEnd len="sm" w="sm" type="none"/>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3" name="Shape 453"/>
        <p:cNvGrpSpPr/>
        <p:nvPr/>
      </p:nvGrpSpPr>
      <p:grpSpPr>
        <a:xfrm>
          <a:off x="0" y="0"/>
          <a:ext cx="0" cy="0"/>
          <a:chOff x="0" y="0"/>
          <a:chExt cx="0" cy="0"/>
        </a:xfrm>
      </p:grpSpPr>
      <p:sp>
        <p:nvSpPr>
          <p:cNvPr id="454" name="Google Shape;454;p58"/>
          <p:cNvSpPr/>
          <p:nvPr/>
        </p:nvSpPr>
        <p:spPr>
          <a:xfrm>
            <a:off x="0" y="0"/>
            <a:ext cx="9144000" cy="5143500"/>
          </a:xfrm>
          <a:prstGeom prst="rect">
            <a:avLst/>
          </a:prstGeom>
          <a:gradFill>
            <a:gsLst>
              <a:gs pos="0">
                <a:srgbClr val="1077D2"/>
              </a:gs>
              <a:gs pos="100000">
                <a:srgbClr val="093153"/>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5" name="Google Shape;455;p58"/>
          <p:cNvSpPr txBox="1"/>
          <p:nvPr>
            <p:ph type="title"/>
          </p:nvPr>
        </p:nvSpPr>
        <p:spPr>
          <a:xfrm>
            <a:off x="810850" y="405125"/>
            <a:ext cx="6553200" cy="578700"/>
          </a:xfrm>
          <a:prstGeom prst="rect">
            <a:avLst/>
          </a:prstGeom>
          <a:noFill/>
          <a:ln>
            <a:noFill/>
          </a:ln>
        </p:spPr>
        <p:txBody>
          <a:bodyPr anchorCtr="0" anchor="ctr" bIns="34275" lIns="34275" spcFirstLastPara="1" rIns="34275" wrap="square" tIns="34275">
            <a:noAutofit/>
          </a:bodyPr>
          <a:lstStyle/>
          <a:p>
            <a:pPr indent="0" lvl="0" marL="0" rtl="0" algn="l">
              <a:lnSpc>
                <a:spcPct val="100000"/>
              </a:lnSpc>
              <a:spcBef>
                <a:spcPts val="0"/>
              </a:spcBef>
              <a:spcAft>
                <a:spcPts val="0"/>
              </a:spcAft>
              <a:buClr>
                <a:srgbClr val="491347"/>
              </a:buClr>
              <a:buSzPts val="1900"/>
              <a:buFont typeface="Avenir"/>
              <a:buNone/>
            </a:pPr>
            <a:r>
              <a:rPr b="1" lang="en" sz="2700">
                <a:solidFill>
                  <a:schemeClr val="lt1"/>
                </a:solidFill>
              </a:rPr>
              <a:t>It’s good to be back!</a:t>
            </a:r>
            <a:endParaRPr b="1" sz="2700">
              <a:solidFill>
                <a:schemeClr val="lt1"/>
              </a:solidFill>
            </a:endParaRPr>
          </a:p>
        </p:txBody>
      </p:sp>
      <p:sp>
        <p:nvSpPr>
          <p:cNvPr id="456" name="Google Shape;456;p58"/>
          <p:cNvSpPr txBox="1"/>
          <p:nvPr/>
        </p:nvSpPr>
        <p:spPr>
          <a:xfrm>
            <a:off x="5772325" y="1114900"/>
            <a:ext cx="2575500" cy="2046000"/>
          </a:xfrm>
          <a:prstGeom prst="rect">
            <a:avLst/>
          </a:prstGeom>
          <a:noFill/>
          <a:ln>
            <a:noFill/>
          </a:ln>
        </p:spPr>
        <p:txBody>
          <a:bodyPr anchorCtr="0" anchor="ctr" bIns="34275" lIns="34275" spcFirstLastPara="1" rIns="34275" wrap="square" tIns="34275">
            <a:noAutofit/>
          </a:bodyPr>
          <a:lstStyle/>
          <a:p>
            <a:pPr indent="0" lvl="0" marL="0" marR="0" rtl="0" algn="l">
              <a:lnSpc>
                <a:spcPct val="100000"/>
              </a:lnSpc>
              <a:spcBef>
                <a:spcPts val="0"/>
              </a:spcBef>
              <a:spcAft>
                <a:spcPts val="0"/>
              </a:spcAft>
              <a:buClr>
                <a:schemeClr val="dk1"/>
              </a:buClr>
              <a:buSzPts val="1100"/>
              <a:buFont typeface="Arial"/>
              <a:buNone/>
            </a:pPr>
            <a:r>
              <a:rPr b="1" lang="en" sz="2800">
                <a:solidFill>
                  <a:srgbClr val="E77610"/>
                </a:solidFill>
                <a:latin typeface="Source Sans Pro"/>
                <a:ea typeface="Source Sans Pro"/>
                <a:cs typeface="Source Sans Pro"/>
                <a:sym typeface="Source Sans Pro"/>
              </a:rPr>
              <a:t>Summarize your summer experience in one word</a:t>
            </a:r>
            <a:endParaRPr b="1" sz="4200">
              <a:solidFill>
                <a:srgbClr val="E77610"/>
              </a:solidFill>
              <a:latin typeface="Source Sans Pro"/>
              <a:ea typeface="Source Sans Pro"/>
              <a:cs typeface="Source Sans Pro"/>
              <a:sym typeface="Source Sans Pro"/>
            </a:endParaRPr>
          </a:p>
        </p:txBody>
      </p:sp>
      <p:pic>
        <p:nvPicPr>
          <p:cNvPr id="457" name="Google Shape;457;p58"/>
          <p:cNvPicPr preferRelativeResize="0"/>
          <p:nvPr/>
        </p:nvPicPr>
        <p:blipFill>
          <a:blip r:embed="rId3">
            <a:alphaModFix/>
          </a:blip>
          <a:stretch>
            <a:fillRect/>
          </a:stretch>
        </p:blipFill>
        <p:spPr>
          <a:xfrm>
            <a:off x="810850" y="1244875"/>
            <a:ext cx="1625725" cy="1916025"/>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1" name="Shape 461"/>
        <p:cNvGrpSpPr/>
        <p:nvPr/>
      </p:nvGrpSpPr>
      <p:grpSpPr>
        <a:xfrm>
          <a:off x="0" y="0"/>
          <a:ext cx="0" cy="0"/>
          <a:chOff x="0" y="0"/>
          <a:chExt cx="0" cy="0"/>
        </a:xfrm>
      </p:grpSpPr>
      <p:sp>
        <p:nvSpPr>
          <p:cNvPr id="462" name="Google Shape;462;p59"/>
          <p:cNvSpPr txBox="1"/>
          <p:nvPr/>
        </p:nvSpPr>
        <p:spPr>
          <a:xfrm>
            <a:off x="342550" y="303650"/>
            <a:ext cx="8458800" cy="8577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800"/>
              <a:buFont typeface="Arial"/>
              <a:buNone/>
            </a:pPr>
            <a:r>
              <a:rPr b="1" lang="en" sz="2400">
                <a:solidFill>
                  <a:srgbClr val="2287BA"/>
                </a:solidFill>
                <a:latin typeface="DM Sans"/>
                <a:ea typeface="DM Sans"/>
                <a:cs typeface="DM Sans"/>
                <a:sym typeface="DM Sans"/>
              </a:rPr>
              <a:t>Where are you located?</a:t>
            </a:r>
            <a:br>
              <a:rPr b="1" lang="en" sz="2400">
                <a:solidFill>
                  <a:srgbClr val="2287BA"/>
                </a:solidFill>
                <a:latin typeface="DM Sans"/>
                <a:ea typeface="DM Sans"/>
                <a:cs typeface="DM Sans"/>
                <a:sym typeface="DM Sans"/>
              </a:rPr>
            </a:br>
            <a:r>
              <a:rPr lang="en" sz="1800">
                <a:solidFill>
                  <a:srgbClr val="2287BA"/>
                </a:solidFill>
                <a:latin typeface="DM Sans"/>
                <a:ea typeface="DM Sans"/>
                <a:cs typeface="DM Sans"/>
                <a:sym typeface="DM Sans"/>
              </a:rPr>
              <a:t>(in one word)</a:t>
            </a:r>
            <a:endParaRPr b="0" i="0" sz="1800" u="none" cap="none" strike="noStrike">
              <a:solidFill>
                <a:srgbClr val="2287BA"/>
              </a:solidFill>
              <a:latin typeface="DM Sans"/>
              <a:ea typeface="DM Sans"/>
              <a:cs typeface="DM Sans"/>
              <a:sym typeface="DM Sans"/>
            </a:endParaRPr>
          </a:p>
        </p:txBody>
      </p:sp>
      <p:pic>
        <p:nvPicPr>
          <p:cNvPr descr="Logo&#10;&#10;Description automatically generated" id="463" name="Google Shape;463;p59"/>
          <p:cNvPicPr preferRelativeResize="0"/>
          <p:nvPr/>
        </p:nvPicPr>
        <p:blipFill rotWithShape="1">
          <a:blip r:embed="rId3">
            <a:alphaModFix/>
          </a:blip>
          <a:srcRect b="0" l="0" r="0" t="0"/>
          <a:stretch/>
        </p:blipFill>
        <p:spPr>
          <a:xfrm>
            <a:off x="8131970" y="4773752"/>
            <a:ext cx="669475" cy="173050"/>
          </a:xfrm>
          <a:prstGeom prst="rect">
            <a:avLst/>
          </a:prstGeom>
          <a:noFill/>
          <a:ln>
            <a:noFill/>
          </a:ln>
        </p:spPr>
      </p:pic>
      <p:sp>
        <p:nvSpPr>
          <p:cNvPr id="464" name="Google Shape;464;p59"/>
          <p:cNvSpPr txBox="1"/>
          <p:nvPr>
            <p:ph idx="12" type="sldNum"/>
          </p:nvPr>
        </p:nvSpPr>
        <p:spPr>
          <a:xfrm>
            <a:off x="226714" y="4804181"/>
            <a:ext cx="118200" cy="112500"/>
          </a:xfrm>
          <a:prstGeom prst="rect">
            <a:avLst/>
          </a:prstGeom>
          <a:noFill/>
          <a:ln>
            <a:noFill/>
          </a:ln>
        </p:spPr>
        <p:txBody>
          <a:bodyPr anchorCtr="0" anchor="t" bIns="19050" lIns="19050" spcFirstLastPara="1" rIns="19050" wrap="square" tIns="19050">
            <a:noAutofit/>
          </a:bodyPr>
          <a:lstStyle/>
          <a:p>
            <a:pPr indent="0" lvl="0" marL="0" rtl="0" algn="ctr">
              <a:lnSpc>
                <a:spcPct val="100000"/>
              </a:lnSpc>
              <a:spcBef>
                <a:spcPts val="0"/>
              </a:spcBef>
              <a:spcAft>
                <a:spcPts val="0"/>
              </a:spcAft>
              <a:buClr>
                <a:srgbClr val="4189D4"/>
              </a:buClr>
              <a:buSzPts val="500"/>
              <a:buFont typeface="Ubuntu"/>
              <a:buNone/>
            </a:pPr>
            <a:fld id="{00000000-1234-1234-1234-123412341234}" type="slidenum">
              <a:rPr lang="en"/>
              <a:t>‹#›</a:t>
            </a:fld>
            <a:endParaRPr/>
          </a:p>
        </p:txBody>
      </p:sp>
      <p:pic>
        <p:nvPicPr>
          <p:cNvPr descr="World Map Grey, Poster / Black &amp; white at Desenio AB (8450)" id="465" name="Google Shape;465;p59"/>
          <p:cNvPicPr preferRelativeResize="0"/>
          <p:nvPr/>
        </p:nvPicPr>
        <p:blipFill rotWithShape="1">
          <a:blip r:embed="rId4">
            <a:alphaModFix/>
          </a:blip>
          <a:srcRect b="13700" l="0" r="0" t="11922"/>
          <a:stretch/>
        </p:blipFill>
        <p:spPr>
          <a:xfrm>
            <a:off x="1265750" y="1118450"/>
            <a:ext cx="6606225" cy="3509649"/>
          </a:xfrm>
          <a:prstGeom prst="rect">
            <a:avLst/>
          </a:prstGeom>
          <a:noFill/>
          <a:ln>
            <a:noFill/>
          </a:ln>
        </p:spPr>
      </p:pic>
      <p:pic>
        <p:nvPicPr>
          <p:cNvPr id="466" name="Google Shape;466;p59"/>
          <p:cNvPicPr preferRelativeResize="0"/>
          <p:nvPr/>
        </p:nvPicPr>
        <p:blipFill>
          <a:blip r:embed="rId5">
            <a:alphaModFix/>
          </a:blip>
          <a:stretch>
            <a:fillRect/>
          </a:stretch>
        </p:blipFill>
        <p:spPr>
          <a:xfrm>
            <a:off x="3553075" y="1942050"/>
            <a:ext cx="1264175" cy="14899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0" name="Shape 470"/>
        <p:cNvGrpSpPr/>
        <p:nvPr/>
      </p:nvGrpSpPr>
      <p:grpSpPr>
        <a:xfrm>
          <a:off x="0" y="0"/>
          <a:ext cx="0" cy="0"/>
          <a:chOff x="0" y="0"/>
          <a:chExt cx="0" cy="0"/>
        </a:xfrm>
      </p:grpSpPr>
      <p:sp>
        <p:nvSpPr>
          <p:cNvPr id="471" name="Google Shape;471;p60"/>
          <p:cNvSpPr txBox="1"/>
          <p:nvPr/>
        </p:nvSpPr>
        <p:spPr>
          <a:xfrm>
            <a:off x="342550" y="303650"/>
            <a:ext cx="8458800" cy="857700"/>
          </a:xfrm>
          <a:prstGeom prst="rect">
            <a:avLst/>
          </a:prstGeom>
          <a:noFill/>
          <a:ln>
            <a:noFill/>
          </a:ln>
        </p:spPr>
        <p:txBody>
          <a:bodyPr anchorCtr="0" anchor="t" bIns="0" lIns="0" spcFirstLastPara="1" rIns="0" wrap="square" tIns="0">
            <a:noAutofit/>
          </a:bodyPr>
          <a:lstStyle/>
          <a:p>
            <a:pPr indent="0" lvl="0" marL="0" marR="0" rtl="0" algn="ctr">
              <a:lnSpc>
                <a:spcPct val="100000"/>
              </a:lnSpc>
              <a:spcBef>
                <a:spcPts val="0"/>
              </a:spcBef>
              <a:spcAft>
                <a:spcPts val="0"/>
              </a:spcAft>
              <a:buClr>
                <a:srgbClr val="000000"/>
              </a:buClr>
              <a:buSzPts val="1800"/>
              <a:buFont typeface="Arial"/>
              <a:buNone/>
            </a:pPr>
            <a:r>
              <a:rPr b="1" lang="en" sz="2400">
                <a:solidFill>
                  <a:srgbClr val="2287BA"/>
                </a:solidFill>
                <a:latin typeface="DM Sans"/>
                <a:ea typeface="DM Sans"/>
                <a:cs typeface="DM Sans"/>
                <a:sym typeface="DM Sans"/>
              </a:rPr>
              <a:t>Where were you born?</a:t>
            </a:r>
            <a:br>
              <a:rPr b="1" lang="en" sz="2400">
                <a:solidFill>
                  <a:srgbClr val="2287BA"/>
                </a:solidFill>
                <a:latin typeface="DM Sans"/>
                <a:ea typeface="DM Sans"/>
                <a:cs typeface="DM Sans"/>
                <a:sym typeface="DM Sans"/>
              </a:rPr>
            </a:br>
            <a:r>
              <a:rPr lang="en" sz="1800">
                <a:solidFill>
                  <a:srgbClr val="2287BA"/>
                </a:solidFill>
                <a:latin typeface="DM Sans"/>
                <a:ea typeface="DM Sans"/>
                <a:cs typeface="DM Sans"/>
                <a:sym typeface="DM Sans"/>
              </a:rPr>
              <a:t>(in one word)</a:t>
            </a:r>
            <a:endParaRPr b="0" i="0" sz="1800" u="none" cap="none" strike="noStrike">
              <a:solidFill>
                <a:srgbClr val="2287BA"/>
              </a:solidFill>
              <a:latin typeface="DM Sans"/>
              <a:ea typeface="DM Sans"/>
              <a:cs typeface="DM Sans"/>
              <a:sym typeface="DM Sans"/>
            </a:endParaRPr>
          </a:p>
        </p:txBody>
      </p:sp>
      <p:pic>
        <p:nvPicPr>
          <p:cNvPr descr="Logo&#10;&#10;Description automatically generated" id="472" name="Google Shape;472;p60"/>
          <p:cNvPicPr preferRelativeResize="0"/>
          <p:nvPr/>
        </p:nvPicPr>
        <p:blipFill rotWithShape="1">
          <a:blip r:embed="rId3">
            <a:alphaModFix/>
          </a:blip>
          <a:srcRect b="0" l="0" r="0" t="0"/>
          <a:stretch/>
        </p:blipFill>
        <p:spPr>
          <a:xfrm>
            <a:off x="8131970" y="4773752"/>
            <a:ext cx="669475" cy="173050"/>
          </a:xfrm>
          <a:prstGeom prst="rect">
            <a:avLst/>
          </a:prstGeom>
          <a:noFill/>
          <a:ln>
            <a:noFill/>
          </a:ln>
        </p:spPr>
      </p:pic>
      <p:sp>
        <p:nvSpPr>
          <p:cNvPr id="473" name="Google Shape;473;p60"/>
          <p:cNvSpPr txBox="1"/>
          <p:nvPr>
            <p:ph idx="12" type="sldNum"/>
          </p:nvPr>
        </p:nvSpPr>
        <p:spPr>
          <a:xfrm>
            <a:off x="226714" y="4804181"/>
            <a:ext cx="118200" cy="112500"/>
          </a:xfrm>
          <a:prstGeom prst="rect">
            <a:avLst/>
          </a:prstGeom>
          <a:noFill/>
          <a:ln>
            <a:noFill/>
          </a:ln>
        </p:spPr>
        <p:txBody>
          <a:bodyPr anchorCtr="0" anchor="t" bIns="19050" lIns="19050" spcFirstLastPara="1" rIns="19050" wrap="square" tIns="19050">
            <a:noAutofit/>
          </a:bodyPr>
          <a:lstStyle/>
          <a:p>
            <a:pPr indent="0" lvl="0" marL="0" rtl="0" algn="ctr">
              <a:lnSpc>
                <a:spcPct val="100000"/>
              </a:lnSpc>
              <a:spcBef>
                <a:spcPts val="0"/>
              </a:spcBef>
              <a:spcAft>
                <a:spcPts val="0"/>
              </a:spcAft>
              <a:buClr>
                <a:srgbClr val="4189D4"/>
              </a:buClr>
              <a:buSzPts val="500"/>
              <a:buFont typeface="Ubuntu"/>
              <a:buNone/>
            </a:pPr>
            <a:fld id="{00000000-1234-1234-1234-123412341234}" type="slidenum">
              <a:rPr lang="en"/>
              <a:t>‹#›</a:t>
            </a:fld>
            <a:endParaRPr/>
          </a:p>
        </p:txBody>
      </p:sp>
      <p:pic>
        <p:nvPicPr>
          <p:cNvPr descr="World Map Grey, Poster / Black &amp; white at Desenio AB (8450)" id="474" name="Google Shape;474;p60"/>
          <p:cNvPicPr preferRelativeResize="0"/>
          <p:nvPr/>
        </p:nvPicPr>
        <p:blipFill rotWithShape="1">
          <a:blip r:embed="rId4">
            <a:alphaModFix/>
          </a:blip>
          <a:srcRect b="13700" l="0" r="0" t="11922"/>
          <a:stretch/>
        </p:blipFill>
        <p:spPr>
          <a:xfrm>
            <a:off x="1265750" y="1118450"/>
            <a:ext cx="6606225" cy="3509649"/>
          </a:xfrm>
          <a:prstGeom prst="rect">
            <a:avLst/>
          </a:prstGeom>
          <a:noFill/>
          <a:ln>
            <a:noFill/>
          </a:ln>
        </p:spPr>
      </p:pic>
      <p:pic>
        <p:nvPicPr>
          <p:cNvPr id="475" name="Google Shape;475;p60"/>
          <p:cNvPicPr preferRelativeResize="0"/>
          <p:nvPr/>
        </p:nvPicPr>
        <p:blipFill>
          <a:blip r:embed="rId5">
            <a:alphaModFix/>
          </a:blip>
          <a:stretch>
            <a:fillRect/>
          </a:stretch>
        </p:blipFill>
        <p:spPr>
          <a:xfrm>
            <a:off x="3553075" y="1942050"/>
            <a:ext cx="1264175" cy="1489925"/>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8" name="Shape 248"/>
        <p:cNvGrpSpPr/>
        <p:nvPr/>
      </p:nvGrpSpPr>
      <p:grpSpPr>
        <a:xfrm>
          <a:off x="0" y="0"/>
          <a:ext cx="0" cy="0"/>
          <a:chOff x="0" y="0"/>
          <a:chExt cx="0" cy="0"/>
        </a:xfrm>
      </p:grpSpPr>
      <p:sp>
        <p:nvSpPr>
          <p:cNvPr id="249" name="Google Shape;249;p43"/>
          <p:cNvSpPr/>
          <p:nvPr/>
        </p:nvSpPr>
        <p:spPr>
          <a:xfrm>
            <a:off x="0" y="0"/>
            <a:ext cx="9144000" cy="5143500"/>
          </a:xfrm>
          <a:prstGeom prst="rect">
            <a:avLst/>
          </a:prstGeom>
          <a:gradFill>
            <a:gsLst>
              <a:gs pos="0">
                <a:srgbClr val="1077D2"/>
              </a:gs>
              <a:gs pos="100000">
                <a:srgbClr val="093153"/>
              </a:gs>
            </a:gsLst>
            <a:lin ang="5400012" scaled="0"/>
          </a:gra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0" name="Google Shape;250;p4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p>
            <a:pPr indent="0" lvl="0" marL="0" rtl="0" algn="r">
              <a:lnSpc>
                <a:spcPct val="100000"/>
              </a:lnSpc>
              <a:spcBef>
                <a:spcPts val="0"/>
              </a:spcBef>
              <a:spcAft>
                <a:spcPts val="0"/>
              </a:spcAft>
              <a:buSzPts val="900"/>
              <a:buNone/>
            </a:pPr>
            <a:fld id="{00000000-1234-1234-1234-123412341234}" type="slidenum">
              <a:rPr lang="en"/>
              <a:t>‹#›</a:t>
            </a:fld>
            <a:endParaRPr/>
          </a:p>
        </p:txBody>
      </p:sp>
      <p:pic>
        <p:nvPicPr>
          <p:cNvPr id="251" name="Google Shape;251;p43"/>
          <p:cNvPicPr preferRelativeResize="0"/>
          <p:nvPr/>
        </p:nvPicPr>
        <p:blipFill rotWithShape="1">
          <a:blip r:embed="rId3">
            <a:alphaModFix/>
          </a:blip>
          <a:srcRect b="3294" l="0" r="7209" t="3378"/>
          <a:stretch/>
        </p:blipFill>
        <p:spPr>
          <a:xfrm>
            <a:off x="1955925" y="677050"/>
            <a:ext cx="7014799" cy="4285574"/>
          </a:xfrm>
          <a:prstGeom prst="rect">
            <a:avLst/>
          </a:prstGeom>
          <a:noFill/>
          <a:ln>
            <a:noFill/>
          </a:ln>
        </p:spPr>
      </p:pic>
      <p:sp>
        <p:nvSpPr>
          <p:cNvPr id="252" name="Google Shape;252;p43"/>
          <p:cNvSpPr txBox="1"/>
          <p:nvPr/>
        </p:nvSpPr>
        <p:spPr>
          <a:xfrm>
            <a:off x="178725" y="303650"/>
            <a:ext cx="3864600" cy="523200"/>
          </a:xfrm>
          <a:prstGeom prst="rect">
            <a:avLst/>
          </a:prstGeom>
          <a:noFill/>
          <a:ln>
            <a:noFill/>
          </a:ln>
        </p:spPr>
        <p:txBody>
          <a:bodyPr anchorCtr="0" anchor="t" bIns="68575" lIns="68575" spcFirstLastPara="1" rIns="68575" wrap="square" tIns="68575">
            <a:spAutoFit/>
          </a:bodyPr>
          <a:lstStyle/>
          <a:p>
            <a:pPr indent="0" lvl="0" marL="0" marR="0" rtl="0" algn="ctr">
              <a:lnSpc>
                <a:spcPct val="100000"/>
              </a:lnSpc>
              <a:spcBef>
                <a:spcPts val="0"/>
              </a:spcBef>
              <a:spcAft>
                <a:spcPts val="500"/>
              </a:spcAft>
              <a:buClr>
                <a:srgbClr val="000000"/>
              </a:buClr>
              <a:buSzPts val="2200"/>
              <a:buFont typeface="Arial"/>
              <a:buNone/>
            </a:pPr>
            <a:r>
              <a:rPr b="1" i="0" lang="en" sz="2500" u="none" cap="none" strike="noStrike">
                <a:solidFill>
                  <a:srgbClr val="E77610"/>
                </a:solidFill>
                <a:latin typeface="DM Sans"/>
                <a:ea typeface="DM Sans"/>
                <a:cs typeface="DM Sans"/>
                <a:sym typeface="DM Sans"/>
              </a:rPr>
              <a:t>Where are you located? </a:t>
            </a:r>
            <a:endParaRPr b="1" i="0" sz="2500" u="none" cap="none" strike="noStrike">
              <a:solidFill>
                <a:srgbClr val="E77610"/>
              </a:solidFill>
              <a:latin typeface="DM Sans"/>
              <a:ea typeface="DM Sans"/>
              <a:cs typeface="DM Sans"/>
              <a:sym typeface="DM Sans"/>
            </a:endParaRPr>
          </a:p>
        </p:txBody>
      </p:sp>
      <p:pic>
        <p:nvPicPr>
          <p:cNvPr descr="Qr code&#10;&#10;Description automatically generated" id="253" name="Google Shape;253;p43"/>
          <p:cNvPicPr preferRelativeResize="0"/>
          <p:nvPr/>
        </p:nvPicPr>
        <p:blipFill rotWithShape="1">
          <a:blip r:embed="rId4">
            <a:alphaModFix/>
          </a:blip>
          <a:srcRect b="0" l="0" r="0" t="0"/>
          <a:stretch/>
        </p:blipFill>
        <p:spPr>
          <a:xfrm>
            <a:off x="543924" y="2339989"/>
            <a:ext cx="1743061" cy="1743061"/>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9" name="Shape 479"/>
        <p:cNvGrpSpPr/>
        <p:nvPr/>
      </p:nvGrpSpPr>
      <p:grpSpPr>
        <a:xfrm>
          <a:off x="0" y="0"/>
          <a:ext cx="0" cy="0"/>
          <a:chOff x="0" y="0"/>
          <a:chExt cx="0" cy="0"/>
        </a:xfrm>
      </p:grpSpPr>
      <p:pic>
        <p:nvPicPr>
          <p:cNvPr descr="Logo&#10;&#10;Description automatically generated" id="480" name="Google Shape;480;p61"/>
          <p:cNvPicPr preferRelativeResize="0"/>
          <p:nvPr/>
        </p:nvPicPr>
        <p:blipFill rotWithShape="1">
          <a:blip r:embed="rId3">
            <a:alphaModFix/>
          </a:blip>
          <a:srcRect b="0" l="0" r="0" t="0"/>
          <a:stretch/>
        </p:blipFill>
        <p:spPr>
          <a:xfrm>
            <a:off x="8131970" y="4773752"/>
            <a:ext cx="669475" cy="173050"/>
          </a:xfrm>
          <a:prstGeom prst="rect">
            <a:avLst/>
          </a:prstGeom>
          <a:noFill/>
          <a:ln>
            <a:noFill/>
          </a:ln>
        </p:spPr>
      </p:pic>
      <p:sp>
        <p:nvSpPr>
          <p:cNvPr id="481" name="Google Shape;481;p61"/>
          <p:cNvSpPr txBox="1"/>
          <p:nvPr>
            <p:ph idx="12" type="sldNum"/>
          </p:nvPr>
        </p:nvSpPr>
        <p:spPr>
          <a:xfrm>
            <a:off x="226714" y="4804181"/>
            <a:ext cx="118200" cy="112500"/>
          </a:xfrm>
          <a:prstGeom prst="rect">
            <a:avLst/>
          </a:prstGeom>
          <a:noFill/>
          <a:ln>
            <a:noFill/>
          </a:ln>
        </p:spPr>
        <p:txBody>
          <a:bodyPr anchorCtr="0" anchor="t" bIns="19050" lIns="19050" spcFirstLastPara="1" rIns="19050" wrap="square" tIns="19050">
            <a:noAutofit/>
          </a:bodyPr>
          <a:lstStyle/>
          <a:p>
            <a:pPr indent="0" lvl="0" marL="0" rtl="0" algn="ctr">
              <a:lnSpc>
                <a:spcPct val="100000"/>
              </a:lnSpc>
              <a:spcBef>
                <a:spcPts val="0"/>
              </a:spcBef>
              <a:spcAft>
                <a:spcPts val="0"/>
              </a:spcAft>
              <a:buClr>
                <a:srgbClr val="4189D4"/>
              </a:buClr>
              <a:buSzPts val="500"/>
              <a:buFont typeface="Ubuntu"/>
              <a:buNone/>
            </a:pPr>
            <a:fld id="{00000000-1234-1234-1234-123412341234}" type="slidenum">
              <a:rPr lang="en"/>
              <a:t>‹#›</a:t>
            </a:fld>
            <a:endParaRPr/>
          </a:p>
        </p:txBody>
      </p:sp>
      <p:pic>
        <p:nvPicPr>
          <p:cNvPr id="482" name="Google Shape;482;p61"/>
          <p:cNvPicPr preferRelativeResize="0"/>
          <p:nvPr/>
        </p:nvPicPr>
        <p:blipFill rotWithShape="1">
          <a:blip r:embed="rId4">
            <a:alphaModFix/>
          </a:blip>
          <a:srcRect b="0" l="0" r="0" t="0"/>
          <a:stretch/>
        </p:blipFill>
        <p:spPr>
          <a:xfrm>
            <a:off x="641437" y="1550673"/>
            <a:ext cx="1019875" cy="1202000"/>
          </a:xfrm>
          <a:prstGeom prst="rect">
            <a:avLst/>
          </a:prstGeom>
          <a:noFill/>
          <a:ln cap="flat" cmpd="sng" w="9525">
            <a:solidFill>
              <a:schemeClr val="lt2"/>
            </a:solidFill>
            <a:prstDash val="solid"/>
            <a:round/>
            <a:headEnd len="sm" w="sm" type="none"/>
            <a:tailEnd len="sm" w="sm" type="none"/>
          </a:ln>
        </p:spPr>
      </p:pic>
      <p:pic>
        <p:nvPicPr>
          <p:cNvPr id="483" name="Google Shape;483;p61"/>
          <p:cNvPicPr preferRelativeResize="0"/>
          <p:nvPr/>
        </p:nvPicPr>
        <p:blipFill rotWithShape="1">
          <a:blip r:embed="rId4">
            <a:alphaModFix/>
          </a:blip>
          <a:srcRect b="0" l="0" r="0" t="0"/>
          <a:stretch/>
        </p:blipFill>
        <p:spPr>
          <a:xfrm>
            <a:off x="3989150" y="1550673"/>
            <a:ext cx="1019875" cy="1202000"/>
          </a:xfrm>
          <a:prstGeom prst="rect">
            <a:avLst/>
          </a:prstGeom>
          <a:noFill/>
          <a:ln cap="flat" cmpd="sng" w="9525">
            <a:solidFill>
              <a:schemeClr val="lt2"/>
            </a:solidFill>
            <a:prstDash val="solid"/>
            <a:round/>
            <a:headEnd len="sm" w="sm" type="none"/>
            <a:tailEnd len="sm" w="sm" type="none"/>
          </a:ln>
        </p:spPr>
      </p:pic>
      <p:pic>
        <p:nvPicPr>
          <p:cNvPr id="484" name="Google Shape;484;p61"/>
          <p:cNvPicPr preferRelativeResize="0"/>
          <p:nvPr/>
        </p:nvPicPr>
        <p:blipFill rotWithShape="1">
          <a:blip r:embed="rId4">
            <a:alphaModFix/>
          </a:blip>
          <a:srcRect b="0" l="0" r="0" t="0"/>
          <a:stretch/>
        </p:blipFill>
        <p:spPr>
          <a:xfrm>
            <a:off x="641437" y="3161448"/>
            <a:ext cx="1019875" cy="1202000"/>
          </a:xfrm>
          <a:prstGeom prst="rect">
            <a:avLst/>
          </a:prstGeom>
          <a:noFill/>
          <a:ln cap="flat" cmpd="sng" w="9525">
            <a:solidFill>
              <a:schemeClr val="lt2"/>
            </a:solidFill>
            <a:prstDash val="solid"/>
            <a:round/>
            <a:headEnd len="sm" w="sm" type="none"/>
            <a:tailEnd len="sm" w="sm" type="none"/>
          </a:ln>
        </p:spPr>
      </p:pic>
      <p:pic>
        <p:nvPicPr>
          <p:cNvPr id="485" name="Google Shape;485;p61"/>
          <p:cNvPicPr preferRelativeResize="0"/>
          <p:nvPr/>
        </p:nvPicPr>
        <p:blipFill rotWithShape="1">
          <a:blip r:embed="rId4">
            <a:alphaModFix/>
          </a:blip>
          <a:srcRect b="0" l="0" r="0" t="0"/>
          <a:stretch/>
        </p:blipFill>
        <p:spPr>
          <a:xfrm>
            <a:off x="3989150" y="3161448"/>
            <a:ext cx="1019875" cy="1202000"/>
          </a:xfrm>
          <a:prstGeom prst="rect">
            <a:avLst/>
          </a:prstGeom>
          <a:noFill/>
          <a:ln cap="flat" cmpd="sng" w="9525">
            <a:solidFill>
              <a:schemeClr val="lt2"/>
            </a:solidFill>
            <a:prstDash val="solid"/>
            <a:round/>
            <a:headEnd len="sm" w="sm" type="none"/>
            <a:tailEnd len="sm" w="sm" type="none"/>
          </a:ln>
        </p:spPr>
      </p:pic>
      <p:sp>
        <p:nvSpPr>
          <p:cNvPr id="486" name="Google Shape;486;p61"/>
          <p:cNvSpPr txBox="1"/>
          <p:nvPr/>
        </p:nvSpPr>
        <p:spPr>
          <a:xfrm>
            <a:off x="1818100" y="1951575"/>
            <a:ext cx="760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Source Sans Pro"/>
                <a:ea typeface="Source Sans Pro"/>
                <a:cs typeface="Source Sans Pro"/>
                <a:sym typeface="Source Sans Pro"/>
              </a:rPr>
              <a:t>Novice</a:t>
            </a:r>
            <a:endParaRPr>
              <a:latin typeface="Source Sans Pro"/>
              <a:ea typeface="Source Sans Pro"/>
              <a:cs typeface="Source Sans Pro"/>
              <a:sym typeface="Source Sans Pro"/>
            </a:endParaRPr>
          </a:p>
        </p:txBody>
      </p:sp>
      <p:sp>
        <p:nvSpPr>
          <p:cNvPr id="487" name="Google Shape;487;p61"/>
          <p:cNvSpPr txBox="1"/>
          <p:nvPr/>
        </p:nvSpPr>
        <p:spPr>
          <a:xfrm>
            <a:off x="5290063" y="2015263"/>
            <a:ext cx="669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Source Sans Pro"/>
                <a:ea typeface="Source Sans Pro"/>
                <a:cs typeface="Source Sans Pro"/>
                <a:sym typeface="Source Sans Pro"/>
              </a:rPr>
              <a:t>Basic</a:t>
            </a:r>
            <a:endParaRPr>
              <a:latin typeface="Source Sans Pro"/>
              <a:ea typeface="Source Sans Pro"/>
              <a:cs typeface="Source Sans Pro"/>
              <a:sym typeface="Source Sans Pro"/>
            </a:endParaRPr>
          </a:p>
        </p:txBody>
      </p:sp>
      <p:sp>
        <p:nvSpPr>
          <p:cNvPr id="488" name="Google Shape;488;p61"/>
          <p:cNvSpPr txBox="1"/>
          <p:nvPr/>
        </p:nvSpPr>
        <p:spPr>
          <a:xfrm>
            <a:off x="1852600" y="3562350"/>
            <a:ext cx="760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Source Sans Pro"/>
                <a:ea typeface="Source Sans Pro"/>
                <a:cs typeface="Source Sans Pro"/>
                <a:sym typeface="Source Sans Pro"/>
              </a:rPr>
              <a:t>Solid</a:t>
            </a:r>
            <a:endParaRPr>
              <a:latin typeface="Source Sans Pro"/>
              <a:ea typeface="Source Sans Pro"/>
              <a:cs typeface="Source Sans Pro"/>
              <a:sym typeface="Source Sans Pro"/>
            </a:endParaRPr>
          </a:p>
        </p:txBody>
      </p:sp>
      <p:sp>
        <p:nvSpPr>
          <p:cNvPr id="489" name="Google Shape;489;p61"/>
          <p:cNvSpPr txBox="1"/>
          <p:nvPr/>
        </p:nvSpPr>
        <p:spPr>
          <a:xfrm>
            <a:off x="5244475" y="3454125"/>
            <a:ext cx="7608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Source Sans Pro"/>
                <a:ea typeface="Source Sans Pro"/>
                <a:cs typeface="Source Sans Pro"/>
                <a:sym typeface="Source Sans Pro"/>
              </a:rPr>
              <a:t>Expert</a:t>
            </a:r>
            <a:endParaRPr>
              <a:latin typeface="Source Sans Pro"/>
              <a:ea typeface="Source Sans Pro"/>
              <a:cs typeface="Source Sans Pro"/>
              <a:sym typeface="Source Sans Pro"/>
            </a:endParaRPr>
          </a:p>
        </p:txBody>
      </p:sp>
      <p:sp>
        <p:nvSpPr>
          <p:cNvPr id="490" name="Google Shape;490;p61"/>
          <p:cNvSpPr txBox="1"/>
          <p:nvPr/>
        </p:nvSpPr>
        <p:spPr>
          <a:xfrm>
            <a:off x="641425" y="422500"/>
            <a:ext cx="78606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400">
                <a:solidFill>
                  <a:srgbClr val="2287BA"/>
                </a:solidFill>
                <a:latin typeface="DM Sans"/>
                <a:ea typeface="DM Sans"/>
                <a:cs typeface="DM Sans"/>
                <a:sym typeface="DM Sans"/>
              </a:rPr>
              <a:t>What is your level of understanding of this concept?</a:t>
            </a:r>
            <a:endParaRPr>
              <a:solidFill>
                <a:srgbClr val="2287BA"/>
              </a:solidFill>
              <a:latin typeface="DM Sans"/>
              <a:ea typeface="DM Sans"/>
              <a:cs typeface="DM Sans"/>
              <a:sym typeface="DM Sans"/>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 name="Shape 494"/>
        <p:cNvGrpSpPr/>
        <p:nvPr/>
      </p:nvGrpSpPr>
      <p:grpSpPr>
        <a:xfrm>
          <a:off x="0" y="0"/>
          <a:ext cx="0" cy="0"/>
          <a:chOff x="0" y="0"/>
          <a:chExt cx="0" cy="0"/>
        </a:xfrm>
      </p:grpSpPr>
      <p:pic>
        <p:nvPicPr>
          <p:cNvPr descr="Logo&#10;&#10;Description automatically generated" id="495" name="Google Shape;495;p62"/>
          <p:cNvPicPr preferRelativeResize="0"/>
          <p:nvPr/>
        </p:nvPicPr>
        <p:blipFill rotWithShape="1">
          <a:blip r:embed="rId3">
            <a:alphaModFix/>
          </a:blip>
          <a:srcRect b="0" l="0" r="0" t="0"/>
          <a:stretch/>
        </p:blipFill>
        <p:spPr>
          <a:xfrm>
            <a:off x="8131970" y="4773752"/>
            <a:ext cx="669475" cy="173050"/>
          </a:xfrm>
          <a:prstGeom prst="rect">
            <a:avLst/>
          </a:prstGeom>
          <a:noFill/>
          <a:ln>
            <a:noFill/>
          </a:ln>
        </p:spPr>
      </p:pic>
      <p:sp>
        <p:nvSpPr>
          <p:cNvPr id="496" name="Google Shape;496;p62"/>
          <p:cNvSpPr txBox="1"/>
          <p:nvPr>
            <p:ph idx="12" type="sldNum"/>
          </p:nvPr>
        </p:nvSpPr>
        <p:spPr>
          <a:xfrm>
            <a:off x="226714" y="4804181"/>
            <a:ext cx="118200" cy="112500"/>
          </a:xfrm>
          <a:prstGeom prst="rect">
            <a:avLst/>
          </a:prstGeom>
          <a:noFill/>
          <a:ln>
            <a:noFill/>
          </a:ln>
        </p:spPr>
        <p:txBody>
          <a:bodyPr anchorCtr="0" anchor="t" bIns="19050" lIns="19050" spcFirstLastPara="1" rIns="19050" wrap="square" tIns="19050">
            <a:noAutofit/>
          </a:bodyPr>
          <a:lstStyle/>
          <a:p>
            <a:pPr indent="0" lvl="0" marL="0" rtl="0" algn="ctr">
              <a:lnSpc>
                <a:spcPct val="100000"/>
              </a:lnSpc>
              <a:spcBef>
                <a:spcPts val="0"/>
              </a:spcBef>
              <a:spcAft>
                <a:spcPts val="0"/>
              </a:spcAft>
              <a:buClr>
                <a:srgbClr val="4189D4"/>
              </a:buClr>
              <a:buSzPts val="500"/>
              <a:buFont typeface="Ubuntu"/>
              <a:buNone/>
            </a:pPr>
            <a:fld id="{00000000-1234-1234-1234-123412341234}" type="slidenum">
              <a:rPr lang="en"/>
              <a:t>‹#›</a:t>
            </a:fld>
            <a:endParaRPr/>
          </a:p>
        </p:txBody>
      </p:sp>
      <p:pic>
        <p:nvPicPr>
          <p:cNvPr id="497" name="Google Shape;497;p62"/>
          <p:cNvPicPr preferRelativeResize="0"/>
          <p:nvPr/>
        </p:nvPicPr>
        <p:blipFill rotWithShape="1">
          <a:blip r:embed="rId4">
            <a:alphaModFix/>
          </a:blip>
          <a:srcRect b="0" l="0" r="0" t="0"/>
          <a:stretch/>
        </p:blipFill>
        <p:spPr>
          <a:xfrm>
            <a:off x="1655387" y="2328798"/>
            <a:ext cx="1019875" cy="1202000"/>
          </a:xfrm>
          <a:prstGeom prst="rect">
            <a:avLst/>
          </a:prstGeom>
          <a:noFill/>
          <a:ln cap="flat" cmpd="sng" w="9525">
            <a:solidFill>
              <a:schemeClr val="lt2"/>
            </a:solidFill>
            <a:prstDash val="solid"/>
            <a:round/>
            <a:headEnd len="sm" w="sm" type="none"/>
            <a:tailEnd len="sm" w="sm" type="none"/>
          </a:ln>
        </p:spPr>
      </p:pic>
      <p:pic>
        <p:nvPicPr>
          <p:cNvPr id="498" name="Google Shape;498;p62"/>
          <p:cNvPicPr preferRelativeResize="0"/>
          <p:nvPr/>
        </p:nvPicPr>
        <p:blipFill rotWithShape="1">
          <a:blip r:embed="rId4">
            <a:alphaModFix/>
          </a:blip>
          <a:srcRect b="0" l="0" r="0" t="0"/>
          <a:stretch/>
        </p:blipFill>
        <p:spPr>
          <a:xfrm>
            <a:off x="4778362" y="2328798"/>
            <a:ext cx="1019875" cy="1202000"/>
          </a:xfrm>
          <a:prstGeom prst="rect">
            <a:avLst/>
          </a:prstGeom>
          <a:noFill/>
          <a:ln cap="flat" cmpd="sng" w="9525">
            <a:solidFill>
              <a:schemeClr val="lt2"/>
            </a:solidFill>
            <a:prstDash val="solid"/>
            <a:round/>
            <a:headEnd len="sm" w="sm" type="none"/>
            <a:tailEnd len="sm" w="sm" type="none"/>
          </a:ln>
        </p:spPr>
      </p:pic>
      <p:sp>
        <p:nvSpPr>
          <p:cNvPr id="499" name="Google Shape;499;p62"/>
          <p:cNvSpPr txBox="1"/>
          <p:nvPr/>
        </p:nvSpPr>
        <p:spPr>
          <a:xfrm>
            <a:off x="2675275" y="2700175"/>
            <a:ext cx="14307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Source Sans Pro"/>
                <a:ea typeface="Source Sans Pro"/>
                <a:cs typeface="Source Sans Pro"/>
                <a:sym typeface="Source Sans Pro"/>
              </a:rPr>
              <a:t>Independently</a:t>
            </a:r>
            <a:endParaRPr>
              <a:latin typeface="Source Sans Pro"/>
              <a:ea typeface="Source Sans Pro"/>
              <a:cs typeface="Source Sans Pro"/>
              <a:sym typeface="Source Sans Pro"/>
            </a:endParaRPr>
          </a:p>
        </p:txBody>
      </p:sp>
      <p:sp>
        <p:nvSpPr>
          <p:cNvPr id="500" name="Google Shape;500;p62"/>
          <p:cNvSpPr txBox="1"/>
          <p:nvPr/>
        </p:nvSpPr>
        <p:spPr>
          <a:xfrm>
            <a:off x="5886450" y="2663850"/>
            <a:ext cx="1020000" cy="400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a:latin typeface="Source Sans Pro"/>
                <a:ea typeface="Source Sans Pro"/>
                <a:cs typeface="Source Sans Pro"/>
                <a:sym typeface="Source Sans Pro"/>
              </a:rPr>
              <a:t>In a group</a:t>
            </a:r>
            <a:endParaRPr>
              <a:latin typeface="Source Sans Pro"/>
              <a:ea typeface="Source Sans Pro"/>
              <a:cs typeface="Source Sans Pro"/>
              <a:sym typeface="Source Sans Pro"/>
            </a:endParaRPr>
          </a:p>
        </p:txBody>
      </p:sp>
      <p:sp>
        <p:nvSpPr>
          <p:cNvPr id="501" name="Google Shape;501;p62"/>
          <p:cNvSpPr txBox="1"/>
          <p:nvPr/>
        </p:nvSpPr>
        <p:spPr>
          <a:xfrm>
            <a:off x="827700" y="730075"/>
            <a:ext cx="76620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400">
                <a:solidFill>
                  <a:srgbClr val="2287BA"/>
                </a:solidFill>
                <a:latin typeface="DM Sans"/>
                <a:ea typeface="DM Sans"/>
                <a:cs typeface="DM Sans"/>
                <a:sym typeface="DM Sans"/>
              </a:rPr>
              <a:t>Would you rather work on this project independently or in a group?</a:t>
            </a:r>
            <a:endParaRPr sz="2400">
              <a:solidFill>
                <a:srgbClr val="2287BA"/>
              </a:solidFill>
              <a:latin typeface="DM Sans"/>
              <a:ea typeface="DM Sans"/>
              <a:cs typeface="DM Sans"/>
              <a:sym typeface="DM Sans"/>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5" name="Shape 505"/>
        <p:cNvGrpSpPr/>
        <p:nvPr/>
      </p:nvGrpSpPr>
      <p:grpSpPr>
        <a:xfrm>
          <a:off x="0" y="0"/>
          <a:ext cx="0" cy="0"/>
          <a:chOff x="0" y="0"/>
          <a:chExt cx="0" cy="0"/>
        </a:xfrm>
      </p:grpSpPr>
      <p:pic>
        <p:nvPicPr>
          <p:cNvPr descr="Logo&#10;&#10;Description automatically generated" id="506" name="Google Shape;506;p63"/>
          <p:cNvPicPr preferRelativeResize="0"/>
          <p:nvPr/>
        </p:nvPicPr>
        <p:blipFill rotWithShape="1">
          <a:blip r:embed="rId3">
            <a:alphaModFix/>
          </a:blip>
          <a:srcRect b="0" l="0" r="0" t="0"/>
          <a:stretch/>
        </p:blipFill>
        <p:spPr>
          <a:xfrm>
            <a:off x="8131970" y="4773752"/>
            <a:ext cx="669475" cy="173050"/>
          </a:xfrm>
          <a:prstGeom prst="rect">
            <a:avLst/>
          </a:prstGeom>
          <a:noFill/>
          <a:ln>
            <a:noFill/>
          </a:ln>
        </p:spPr>
      </p:pic>
      <p:sp>
        <p:nvSpPr>
          <p:cNvPr id="507" name="Google Shape;507;p63"/>
          <p:cNvSpPr txBox="1"/>
          <p:nvPr>
            <p:ph idx="12" type="sldNum"/>
          </p:nvPr>
        </p:nvSpPr>
        <p:spPr>
          <a:xfrm>
            <a:off x="226714" y="4804181"/>
            <a:ext cx="118200" cy="112500"/>
          </a:xfrm>
          <a:prstGeom prst="rect">
            <a:avLst/>
          </a:prstGeom>
          <a:noFill/>
          <a:ln>
            <a:noFill/>
          </a:ln>
        </p:spPr>
        <p:txBody>
          <a:bodyPr anchorCtr="0" anchor="t" bIns="19050" lIns="19050" spcFirstLastPara="1" rIns="19050" wrap="square" tIns="19050">
            <a:noAutofit/>
          </a:bodyPr>
          <a:lstStyle/>
          <a:p>
            <a:pPr indent="0" lvl="0" marL="0" rtl="0" algn="ctr">
              <a:lnSpc>
                <a:spcPct val="100000"/>
              </a:lnSpc>
              <a:spcBef>
                <a:spcPts val="0"/>
              </a:spcBef>
              <a:spcAft>
                <a:spcPts val="0"/>
              </a:spcAft>
              <a:buClr>
                <a:srgbClr val="4189D4"/>
              </a:buClr>
              <a:buSzPts val="500"/>
              <a:buFont typeface="Ubuntu"/>
              <a:buNone/>
            </a:pPr>
            <a:fld id="{00000000-1234-1234-1234-123412341234}" type="slidenum">
              <a:rPr lang="en"/>
              <a:t>‹#›</a:t>
            </a:fld>
            <a:endParaRPr/>
          </a:p>
        </p:txBody>
      </p:sp>
      <p:pic>
        <p:nvPicPr>
          <p:cNvPr id="508" name="Google Shape;508;p63"/>
          <p:cNvPicPr preferRelativeResize="0"/>
          <p:nvPr/>
        </p:nvPicPr>
        <p:blipFill rotWithShape="1">
          <a:blip r:embed="rId4">
            <a:alphaModFix/>
          </a:blip>
          <a:srcRect b="0" l="0" r="0" t="0"/>
          <a:stretch/>
        </p:blipFill>
        <p:spPr>
          <a:xfrm>
            <a:off x="1837625" y="2346173"/>
            <a:ext cx="1019875" cy="1202000"/>
          </a:xfrm>
          <a:prstGeom prst="rect">
            <a:avLst/>
          </a:prstGeom>
          <a:noFill/>
          <a:ln cap="flat" cmpd="sng" w="9525">
            <a:solidFill>
              <a:schemeClr val="lt2"/>
            </a:solidFill>
            <a:prstDash val="solid"/>
            <a:round/>
            <a:headEnd len="sm" w="sm" type="none"/>
            <a:tailEnd len="sm" w="sm" type="none"/>
          </a:ln>
        </p:spPr>
      </p:pic>
      <p:pic>
        <p:nvPicPr>
          <p:cNvPr id="509" name="Google Shape;509;p63"/>
          <p:cNvPicPr preferRelativeResize="0"/>
          <p:nvPr/>
        </p:nvPicPr>
        <p:blipFill rotWithShape="1">
          <a:blip r:embed="rId4">
            <a:alphaModFix/>
          </a:blip>
          <a:srcRect b="0" l="0" r="0" t="0"/>
          <a:stretch/>
        </p:blipFill>
        <p:spPr>
          <a:xfrm>
            <a:off x="4923725" y="2346185"/>
            <a:ext cx="1019875" cy="1202000"/>
          </a:xfrm>
          <a:prstGeom prst="rect">
            <a:avLst/>
          </a:prstGeom>
          <a:noFill/>
          <a:ln cap="flat" cmpd="sng" w="9525">
            <a:solidFill>
              <a:schemeClr val="lt2"/>
            </a:solidFill>
            <a:prstDash val="solid"/>
            <a:round/>
            <a:headEnd len="sm" w="sm" type="none"/>
            <a:tailEnd len="sm" w="sm" type="none"/>
          </a:ln>
        </p:spPr>
      </p:pic>
      <p:sp>
        <p:nvSpPr>
          <p:cNvPr id="510" name="Google Shape;510;p63"/>
          <p:cNvSpPr txBox="1"/>
          <p:nvPr/>
        </p:nvSpPr>
        <p:spPr>
          <a:xfrm>
            <a:off x="827700" y="513575"/>
            <a:ext cx="76620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400">
                <a:solidFill>
                  <a:srgbClr val="2287BA"/>
                </a:solidFill>
                <a:latin typeface="DM Sans"/>
                <a:ea typeface="DM Sans"/>
                <a:cs typeface="DM Sans"/>
                <a:sym typeface="DM Sans"/>
              </a:rPr>
              <a:t>After discussing at your table, would you like to change your answer to the original question?</a:t>
            </a:r>
            <a:endParaRPr sz="2400">
              <a:solidFill>
                <a:srgbClr val="2287BA"/>
              </a:solidFill>
              <a:latin typeface="DM Sans"/>
              <a:ea typeface="DM Sans"/>
              <a:cs typeface="DM Sans"/>
              <a:sym typeface="DM Sans"/>
            </a:endParaRPr>
          </a:p>
        </p:txBody>
      </p:sp>
      <p:pic>
        <p:nvPicPr>
          <p:cNvPr id="511" name="Google Shape;511;p63"/>
          <p:cNvPicPr preferRelativeResize="0"/>
          <p:nvPr/>
        </p:nvPicPr>
        <p:blipFill>
          <a:blip r:embed="rId5">
            <a:alphaModFix/>
          </a:blip>
          <a:stretch>
            <a:fillRect/>
          </a:stretch>
        </p:blipFill>
        <p:spPr>
          <a:xfrm>
            <a:off x="2969450" y="2392988"/>
            <a:ext cx="1108375" cy="1108375"/>
          </a:xfrm>
          <a:prstGeom prst="rect">
            <a:avLst/>
          </a:prstGeom>
          <a:noFill/>
          <a:ln>
            <a:noFill/>
          </a:ln>
        </p:spPr>
      </p:pic>
      <p:pic>
        <p:nvPicPr>
          <p:cNvPr id="512" name="Google Shape;512;p63"/>
          <p:cNvPicPr preferRelativeResize="0"/>
          <p:nvPr/>
        </p:nvPicPr>
        <p:blipFill>
          <a:blip r:embed="rId6">
            <a:alphaModFix/>
          </a:blip>
          <a:stretch>
            <a:fillRect/>
          </a:stretch>
        </p:blipFill>
        <p:spPr>
          <a:xfrm>
            <a:off x="6107500" y="2392988"/>
            <a:ext cx="1207337" cy="11083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6" name="Shape 516"/>
        <p:cNvGrpSpPr/>
        <p:nvPr/>
      </p:nvGrpSpPr>
      <p:grpSpPr>
        <a:xfrm>
          <a:off x="0" y="0"/>
          <a:ext cx="0" cy="0"/>
          <a:chOff x="0" y="0"/>
          <a:chExt cx="0" cy="0"/>
        </a:xfrm>
      </p:grpSpPr>
      <p:pic>
        <p:nvPicPr>
          <p:cNvPr descr="Logo&#10;&#10;Description automatically generated" id="517" name="Google Shape;517;p64"/>
          <p:cNvPicPr preferRelativeResize="0"/>
          <p:nvPr/>
        </p:nvPicPr>
        <p:blipFill rotWithShape="1">
          <a:blip r:embed="rId3">
            <a:alphaModFix/>
          </a:blip>
          <a:srcRect b="0" l="0" r="0" t="0"/>
          <a:stretch/>
        </p:blipFill>
        <p:spPr>
          <a:xfrm>
            <a:off x="8131970" y="4773752"/>
            <a:ext cx="669475" cy="173050"/>
          </a:xfrm>
          <a:prstGeom prst="rect">
            <a:avLst/>
          </a:prstGeom>
          <a:noFill/>
          <a:ln>
            <a:noFill/>
          </a:ln>
        </p:spPr>
      </p:pic>
      <p:sp>
        <p:nvSpPr>
          <p:cNvPr id="518" name="Google Shape;518;p64"/>
          <p:cNvSpPr txBox="1"/>
          <p:nvPr>
            <p:ph idx="12" type="sldNum"/>
          </p:nvPr>
        </p:nvSpPr>
        <p:spPr>
          <a:xfrm>
            <a:off x="226714" y="4804181"/>
            <a:ext cx="118200" cy="112500"/>
          </a:xfrm>
          <a:prstGeom prst="rect">
            <a:avLst/>
          </a:prstGeom>
          <a:noFill/>
          <a:ln>
            <a:noFill/>
          </a:ln>
        </p:spPr>
        <p:txBody>
          <a:bodyPr anchorCtr="0" anchor="t" bIns="19050" lIns="19050" spcFirstLastPara="1" rIns="19050" wrap="square" tIns="19050">
            <a:noAutofit/>
          </a:bodyPr>
          <a:lstStyle/>
          <a:p>
            <a:pPr indent="0" lvl="0" marL="0" rtl="0" algn="ctr">
              <a:lnSpc>
                <a:spcPct val="100000"/>
              </a:lnSpc>
              <a:spcBef>
                <a:spcPts val="0"/>
              </a:spcBef>
              <a:spcAft>
                <a:spcPts val="0"/>
              </a:spcAft>
              <a:buClr>
                <a:srgbClr val="4189D4"/>
              </a:buClr>
              <a:buSzPts val="500"/>
              <a:buFont typeface="Ubuntu"/>
              <a:buNone/>
            </a:pPr>
            <a:fld id="{00000000-1234-1234-1234-123412341234}" type="slidenum">
              <a:rPr lang="en"/>
              <a:t>‹#›</a:t>
            </a:fld>
            <a:endParaRPr/>
          </a:p>
        </p:txBody>
      </p:sp>
      <p:pic>
        <p:nvPicPr>
          <p:cNvPr id="519" name="Google Shape;519;p64"/>
          <p:cNvPicPr preferRelativeResize="0"/>
          <p:nvPr/>
        </p:nvPicPr>
        <p:blipFill rotWithShape="1">
          <a:blip r:embed="rId4">
            <a:alphaModFix/>
          </a:blip>
          <a:srcRect b="0" l="0" r="0" t="0"/>
          <a:stretch/>
        </p:blipFill>
        <p:spPr>
          <a:xfrm>
            <a:off x="585112" y="1847373"/>
            <a:ext cx="1019875" cy="1202000"/>
          </a:xfrm>
          <a:prstGeom prst="rect">
            <a:avLst/>
          </a:prstGeom>
          <a:noFill/>
          <a:ln cap="flat" cmpd="sng" w="9525">
            <a:solidFill>
              <a:schemeClr val="lt2"/>
            </a:solidFill>
            <a:prstDash val="solid"/>
            <a:round/>
            <a:headEnd len="sm" w="sm" type="none"/>
            <a:tailEnd len="sm" w="sm" type="none"/>
          </a:ln>
        </p:spPr>
      </p:pic>
      <p:sp>
        <p:nvSpPr>
          <p:cNvPr id="520" name="Google Shape;520;p64"/>
          <p:cNvSpPr txBox="1"/>
          <p:nvPr/>
        </p:nvSpPr>
        <p:spPr>
          <a:xfrm>
            <a:off x="1718000" y="2109775"/>
            <a:ext cx="13833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Source Sans Pro"/>
                <a:ea typeface="Source Sans Pro"/>
                <a:cs typeface="Source Sans Pro"/>
                <a:sym typeface="Source Sans Pro"/>
              </a:rPr>
              <a:t>Very comfortable</a:t>
            </a:r>
            <a:endParaRPr>
              <a:latin typeface="Source Sans Pro"/>
              <a:ea typeface="Source Sans Pro"/>
              <a:cs typeface="Source Sans Pro"/>
              <a:sym typeface="Source Sans Pro"/>
            </a:endParaRPr>
          </a:p>
        </p:txBody>
      </p:sp>
      <p:sp>
        <p:nvSpPr>
          <p:cNvPr id="521" name="Google Shape;521;p64"/>
          <p:cNvSpPr txBox="1"/>
          <p:nvPr/>
        </p:nvSpPr>
        <p:spPr>
          <a:xfrm>
            <a:off x="5629925" y="2111775"/>
            <a:ext cx="13329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Source Sans Pro"/>
                <a:ea typeface="Source Sans Pro"/>
                <a:cs typeface="Source Sans Pro"/>
                <a:sym typeface="Source Sans Pro"/>
              </a:rPr>
              <a:t>Somewhat comfortable</a:t>
            </a:r>
            <a:endParaRPr>
              <a:latin typeface="Source Sans Pro"/>
              <a:ea typeface="Source Sans Pro"/>
              <a:cs typeface="Source Sans Pro"/>
              <a:sym typeface="Source Sans Pro"/>
            </a:endParaRPr>
          </a:p>
        </p:txBody>
      </p:sp>
      <p:sp>
        <p:nvSpPr>
          <p:cNvPr id="522" name="Google Shape;522;p64"/>
          <p:cNvSpPr txBox="1"/>
          <p:nvPr/>
        </p:nvSpPr>
        <p:spPr>
          <a:xfrm>
            <a:off x="1717988" y="3648425"/>
            <a:ext cx="12090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Source Sans Pro"/>
                <a:ea typeface="Source Sans Pro"/>
                <a:cs typeface="Source Sans Pro"/>
                <a:sym typeface="Source Sans Pro"/>
              </a:rPr>
              <a:t>Not very comfortable</a:t>
            </a:r>
            <a:endParaRPr>
              <a:latin typeface="Source Sans Pro"/>
              <a:ea typeface="Source Sans Pro"/>
              <a:cs typeface="Source Sans Pro"/>
              <a:sym typeface="Source Sans Pro"/>
            </a:endParaRPr>
          </a:p>
        </p:txBody>
      </p:sp>
      <p:sp>
        <p:nvSpPr>
          <p:cNvPr id="523" name="Google Shape;523;p64"/>
          <p:cNvSpPr txBox="1"/>
          <p:nvPr/>
        </p:nvSpPr>
        <p:spPr>
          <a:xfrm>
            <a:off x="5629925" y="3612100"/>
            <a:ext cx="16002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Source Sans Pro"/>
                <a:ea typeface="Source Sans Pro"/>
                <a:cs typeface="Source Sans Pro"/>
                <a:sym typeface="Source Sans Pro"/>
              </a:rPr>
              <a:t>Not comfortable at all</a:t>
            </a:r>
            <a:endParaRPr>
              <a:latin typeface="Source Sans Pro"/>
              <a:ea typeface="Source Sans Pro"/>
              <a:cs typeface="Source Sans Pro"/>
              <a:sym typeface="Source Sans Pro"/>
            </a:endParaRPr>
          </a:p>
        </p:txBody>
      </p:sp>
      <p:sp>
        <p:nvSpPr>
          <p:cNvPr id="524" name="Google Shape;524;p64"/>
          <p:cNvSpPr txBox="1"/>
          <p:nvPr/>
        </p:nvSpPr>
        <p:spPr>
          <a:xfrm>
            <a:off x="226725" y="303650"/>
            <a:ext cx="86415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400">
                <a:solidFill>
                  <a:srgbClr val="2287BA"/>
                </a:solidFill>
                <a:latin typeface="DM Sans"/>
                <a:ea typeface="DM Sans"/>
                <a:cs typeface="DM Sans"/>
                <a:sym typeface="DM Sans"/>
              </a:rPr>
              <a:t>How comfortable would you feel explaining this concept to another learner?</a:t>
            </a:r>
            <a:endParaRPr>
              <a:solidFill>
                <a:srgbClr val="2287BA"/>
              </a:solidFill>
              <a:latin typeface="DM Sans"/>
              <a:ea typeface="DM Sans"/>
              <a:cs typeface="DM Sans"/>
              <a:sym typeface="DM Sans"/>
            </a:endParaRPr>
          </a:p>
        </p:txBody>
      </p:sp>
      <p:pic>
        <p:nvPicPr>
          <p:cNvPr id="525" name="Google Shape;525;p64"/>
          <p:cNvPicPr preferRelativeResize="0"/>
          <p:nvPr/>
        </p:nvPicPr>
        <p:blipFill rotWithShape="1">
          <a:blip r:embed="rId4">
            <a:alphaModFix/>
          </a:blip>
          <a:srcRect b="0" l="0" r="0" t="0"/>
          <a:stretch/>
        </p:blipFill>
        <p:spPr>
          <a:xfrm>
            <a:off x="4511387" y="1847373"/>
            <a:ext cx="1019875" cy="1202000"/>
          </a:xfrm>
          <a:prstGeom prst="rect">
            <a:avLst/>
          </a:prstGeom>
          <a:noFill/>
          <a:ln cap="flat" cmpd="sng" w="9525">
            <a:solidFill>
              <a:schemeClr val="lt2"/>
            </a:solidFill>
            <a:prstDash val="solid"/>
            <a:round/>
            <a:headEnd len="sm" w="sm" type="none"/>
            <a:tailEnd len="sm" w="sm" type="none"/>
          </a:ln>
        </p:spPr>
      </p:pic>
      <p:pic>
        <p:nvPicPr>
          <p:cNvPr id="526" name="Google Shape;526;p64"/>
          <p:cNvPicPr preferRelativeResize="0"/>
          <p:nvPr/>
        </p:nvPicPr>
        <p:blipFill rotWithShape="1">
          <a:blip r:embed="rId4">
            <a:alphaModFix/>
          </a:blip>
          <a:srcRect b="0" l="0" r="0" t="0"/>
          <a:stretch/>
        </p:blipFill>
        <p:spPr>
          <a:xfrm>
            <a:off x="4511387" y="3318898"/>
            <a:ext cx="1019875" cy="1202000"/>
          </a:xfrm>
          <a:prstGeom prst="rect">
            <a:avLst/>
          </a:prstGeom>
          <a:noFill/>
          <a:ln cap="flat" cmpd="sng" w="9525">
            <a:solidFill>
              <a:schemeClr val="lt2"/>
            </a:solidFill>
            <a:prstDash val="solid"/>
            <a:round/>
            <a:headEnd len="sm" w="sm" type="none"/>
            <a:tailEnd len="sm" w="sm" type="none"/>
          </a:ln>
        </p:spPr>
      </p:pic>
      <p:pic>
        <p:nvPicPr>
          <p:cNvPr id="527" name="Google Shape;527;p64"/>
          <p:cNvPicPr preferRelativeResize="0"/>
          <p:nvPr/>
        </p:nvPicPr>
        <p:blipFill rotWithShape="1">
          <a:blip r:embed="rId4">
            <a:alphaModFix/>
          </a:blip>
          <a:srcRect b="0" l="0" r="0" t="0"/>
          <a:stretch/>
        </p:blipFill>
        <p:spPr>
          <a:xfrm>
            <a:off x="585112" y="3355223"/>
            <a:ext cx="1019875" cy="1202000"/>
          </a:xfrm>
          <a:prstGeom prst="rect">
            <a:avLst/>
          </a:prstGeom>
          <a:noFill/>
          <a:ln cap="flat" cmpd="sng" w="9525">
            <a:solidFill>
              <a:schemeClr val="lt2"/>
            </a:solidFill>
            <a:prstDash val="solid"/>
            <a:round/>
            <a:headEnd len="sm" w="sm" type="none"/>
            <a:tailEnd len="sm" w="sm" type="none"/>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1" name="Shape 531"/>
        <p:cNvGrpSpPr/>
        <p:nvPr/>
      </p:nvGrpSpPr>
      <p:grpSpPr>
        <a:xfrm>
          <a:off x="0" y="0"/>
          <a:ext cx="0" cy="0"/>
          <a:chOff x="0" y="0"/>
          <a:chExt cx="0" cy="0"/>
        </a:xfrm>
      </p:grpSpPr>
      <p:pic>
        <p:nvPicPr>
          <p:cNvPr descr="Logo&#10;&#10;Description automatically generated" id="532" name="Google Shape;532;p65"/>
          <p:cNvPicPr preferRelativeResize="0"/>
          <p:nvPr/>
        </p:nvPicPr>
        <p:blipFill rotWithShape="1">
          <a:blip r:embed="rId3">
            <a:alphaModFix/>
          </a:blip>
          <a:srcRect b="0" l="0" r="0" t="0"/>
          <a:stretch/>
        </p:blipFill>
        <p:spPr>
          <a:xfrm>
            <a:off x="8131970" y="4773752"/>
            <a:ext cx="669475" cy="173050"/>
          </a:xfrm>
          <a:prstGeom prst="rect">
            <a:avLst/>
          </a:prstGeom>
          <a:noFill/>
          <a:ln>
            <a:noFill/>
          </a:ln>
        </p:spPr>
      </p:pic>
      <p:sp>
        <p:nvSpPr>
          <p:cNvPr id="533" name="Google Shape;533;p65"/>
          <p:cNvSpPr txBox="1"/>
          <p:nvPr>
            <p:ph idx="12" type="sldNum"/>
          </p:nvPr>
        </p:nvSpPr>
        <p:spPr>
          <a:xfrm>
            <a:off x="226714" y="4804181"/>
            <a:ext cx="118200" cy="112500"/>
          </a:xfrm>
          <a:prstGeom prst="rect">
            <a:avLst/>
          </a:prstGeom>
          <a:noFill/>
          <a:ln>
            <a:noFill/>
          </a:ln>
        </p:spPr>
        <p:txBody>
          <a:bodyPr anchorCtr="0" anchor="t" bIns="19050" lIns="19050" spcFirstLastPara="1" rIns="19050" wrap="square" tIns="19050">
            <a:noAutofit/>
          </a:bodyPr>
          <a:lstStyle/>
          <a:p>
            <a:pPr indent="0" lvl="0" marL="0" rtl="0" algn="ctr">
              <a:lnSpc>
                <a:spcPct val="100000"/>
              </a:lnSpc>
              <a:spcBef>
                <a:spcPts val="0"/>
              </a:spcBef>
              <a:spcAft>
                <a:spcPts val="0"/>
              </a:spcAft>
              <a:buClr>
                <a:srgbClr val="4189D4"/>
              </a:buClr>
              <a:buSzPts val="500"/>
              <a:buFont typeface="Ubuntu"/>
              <a:buNone/>
            </a:pPr>
            <a:fld id="{00000000-1234-1234-1234-123412341234}" type="slidenum">
              <a:rPr lang="en"/>
              <a:t>‹#›</a:t>
            </a:fld>
            <a:endParaRPr/>
          </a:p>
        </p:txBody>
      </p:sp>
      <p:sp>
        <p:nvSpPr>
          <p:cNvPr id="534" name="Google Shape;534;p65"/>
          <p:cNvSpPr txBox="1"/>
          <p:nvPr/>
        </p:nvSpPr>
        <p:spPr>
          <a:xfrm>
            <a:off x="2691700" y="2721400"/>
            <a:ext cx="9402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Source Sans Pro"/>
                <a:ea typeface="Source Sans Pro"/>
                <a:cs typeface="Source Sans Pro"/>
                <a:sym typeface="Source Sans Pro"/>
              </a:rPr>
              <a:t>Next Topic</a:t>
            </a:r>
            <a:endParaRPr>
              <a:latin typeface="Source Sans Pro"/>
              <a:ea typeface="Source Sans Pro"/>
              <a:cs typeface="Source Sans Pro"/>
              <a:sym typeface="Source Sans Pro"/>
            </a:endParaRPr>
          </a:p>
        </p:txBody>
      </p:sp>
      <p:sp>
        <p:nvSpPr>
          <p:cNvPr id="535" name="Google Shape;535;p65"/>
          <p:cNvSpPr txBox="1"/>
          <p:nvPr/>
        </p:nvSpPr>
        <p:spPr>
          <a:xfrm>
            <a:off x="5692775" y="2721400"/>
            <a:ext cx="1020000" cy="615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Source Sans Pro"/>
                <a:ea typeface="Source Sans Pro"/>
                <a:cs typeface="Source Sans Pro"/>
                <a:sym typeface="Source Sans Pro"/>
              </a:rPr>
              <a:t>Current</a:t>
            </a:r>
            <a:r>
              <a:rPr lang="en">
                <a:latin typeface="Source Sans Pro"/>
                <a:ea typeface="Source Sans Pro"/>
                <a:cs typeface="Source Sans Pro"/>
                <a:sym typeface="Source Sans Pro"/>
              </a:rPr>
              <a:t> Topic</a:t>
            </a:r>
            <a:endParaRPr>
              <a:latin typeface="Source Sans Pro"/>
              <a:ea typeface="Source Sans Pro"/>
              <a:cs typeface="Source Sans Pro"/>
              <a:sym typeface="Source Sans Pro"/>
            </a:endParaRPr>
          </a:p>
        </p:txBody>
      </p:sp>
      <p:sp>
        <p:nvSpPr>
          <p:cNvPr id="536" name="Google Shape;536;p65"/>
          <p:cNvSpPr txBox="1"/>
          <p:nvPr/>
        </p:nvSpPr>
        <p:spPr>
          <a:xfrm>
            <a:off x="839825" y="415175"/>
            <a:ext cx="76620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400">
                <a:solidFill>
                  <a:srgbClr val="2287BA"/>
                </a:solidFill>
                <a:latin typeface="DM Sans"/>
                <a:ea typeface="DM Sans"/>
                <a:cs typeface="DM Sans"/>
                <a:sym typeface="DM Sans"/>
              </a:rPr>
              <a:t>Should I move on to the next topic, or would you like to spend more time on the current topic?</a:t>
            </a:r>
            <a:endParaRPr sz="2400">
              <a:solidFill>
                <a:srgbClr val="2287BA"/>
              </a:solidFill>
              <a:latin typeface="DM Sans"/>
              <a:ea typeface="DM Sans"/>
              <a:cs typeface="DM Sans"/>
              <a:sym typeface="DM Sans"/>
            </a:endParaRPr>
          </a:p>
        </p:txBody>
      </p:sp>
      <p:pic>
        <p:nvPicPr>
          <p:cNvPr id="537" name="Google Shape;537;p65"/>
          <p:cNvPicPr preferRelativeResize="0"/>
          <p:nvPr/>
        </p:nvPicPr>
        <p:blipFill rotWithShape="1">
          <a:blip r:embed="rId4">
            <a:alphaModFix/>
          </a:blip>
          <a:srcRect b="0" l="0" r="0" t="0"/>
          <a:stretch/>
        </p:blipFill>
        <p:spPr>
          <a:xfrm>
            <a:off x="1420787" y="2428198"/>
            <a:ext cx="1019875" cy="1202000"/>
          </a:xfrm>
          <a:prstGeom prst="rect">
            <a:avLst/>
          </a:prstGeom>
          <a:noFill/>
          <a:ln cap="flat" cmpd="sng" w="9525">
            <a:solidFill>
              <a:schemeClr val="lt2"/>
            </a:solidFill>
            <a:prstDash val="solid"/>
            <a:round/>
            <a:headEnd len="sm" w="sm" type="none"/>
            <a:tailEnd len="sm" w="sm" type="none"/>
          </a:ln>
        </p:spPr>
      </p:pic>
      <p:pic>
        <p:nvPicPr>
          <p:cNvPr id="538" name="Google Shape;538;p65"/>
          <p:cNvPicPr preferRelativeResize="0"/>
          <p:nvPr/>
        </p:nvPicPr>
        <p:blipFill rotWithShape="1">
          <a:blip r:embed="rId4">
            <a:alphaModFix/>
          </a:blip>
          <a:srcRect b="0" l="0" r="0" t="0"/>
          <a:stretch/>
        </p:blipFill>
        <p:spPr>
          <a:xfrm>
            <a:off x="4468612" y="2428198"/>
            <a:ext cx="1019875" cy="1202000"/>
          </a:xfrm>
          <a:prstGeom prst="rect">
            <a:avLst/>
          </a:prstGeom>
          <a:noFill/>
          <a:ln cap="flat" cmpd="sng" w="9525">
            <a:solidFill>
              <a:schemeClr val="lt2"/>
            </a:solidFill>
            <a:prstDash val="solid"/>
            <a:round/>
            <a:headEnd len="sm" w="sm" type="none"/>
            <a:tailEnd len="sm" w="sm" type="none"/>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2" name="Shape 542"/>
        <p:cNvGrpSpPr/>
        <p:nvPr/>
      </p:nvGrpSpPr>
      <p:grpSpPr>
        <a:xfrm>
          <a:off x="0" y="0"/>
          <a:ext cx="0" cy="0"/>
          <a:chOff x="0" y="0"/>
          <a:chExt cx="0" cy="0"/>
        </a:xfrm>
      </p:grpSpPr>
      <p:pic>
        <p:nvPicPr>
          <p:cNvPr descr="Logo&#10;&#10;Description automatically generated" id="543" name="Google Shape;543;p66"/>
          <p:cNvPicPr preferRelativeResize="0"/>
          <p:nvPr/>
        </p:nvPicPr>
        <p:blipFill rotWithShape="1">
          <a:blip r:embed="rId3">
            <a:alphaModFix/>
          </a:blip>
          <a:srcRect b="0" l="0" r="0" t="0"/>
          <a:stretch/>
        </p:blipFill>
        <p:spPr>
          <a:xfrm>
            <a:off x="8131970" y="4773752"/>
            <a:ext cx="669475" cy="173050"/>
          </a:xfrm>
          <a:prstGeom prst="rect">
            <a:avLst/>
          </a:prstGeom>
          <a:noFill/>
          <a:ln>
            <a:noFill/>
          </a:ln>
        </p:spPr>
      </p:pic>
      <p:sp>
        <p:nvSpPr>
          <p:cNvPr id="544" name="Google Shape;544;p66"/>
          <p:cNvSpPr txBox="1"/>
          <p:nvPr>
            <p:ph idx="12" type="sldNum"/>
          </p:nvPr>
        </p:nvSpPr>
        <p:spPr>
          <a:xfrm>
            <a:off x="226714" y="4804181"/>
            <a:ext cx="118200" cy="112500"/>
          </a:xfrm>
          <a:prstGeom prst="rect">
            <a:avLst/>
          </a:prstGeom>
          <a:noFill/>
          <a:ln>
            <a:noFill/>
          </a:ln>
        </p:spPr>
        <p:txBody>
          <a:bodyPr anchorCtr="0" anchor="t" bIns="19050" lIns="19050" spcFirstLastPara="1" rIns="19050" wrap="square" tIns="19050">
            <a:noAutofit/>
          </a:bodyPr>
          <a:lstStyle/>
          <a:p>
            <a:pPr indent="0" lvl="0" marL="0" rtl="0" algn="ctr">
              <a:lnSpc>
                <a:spcPct val="100000"/>
              </a:lnSpc>
              <a:spcBef>
                <a:spcPts val="0"/>
              </a:spcBef>
              <a:spcAft>
                <a:spcPts val="0"/>
              </a:spcAft>
              <a:buClr>
                <a:srgbClr val="4189D4"/>
              </a:buClr>
              <a:buSzPts val="500"/>
              <a:buFont typeface="Ubuntu"/>
              <a:buNone/>
            </a:pPr>
            <a:fld id="{00000000-1234-1234-1234-123412341234}" type="slidenum">
              <a:rPr lang="en"/>
              <a:t>‹#›</a:t>
            </a:fld>
            <a:endParaRPr/>
          </a:p>
        </p:txBody>
      </p:sp>
      <p:sp>
        <p:nvSpPr>
          <p:cNvPr id="545" name="Google Shape;545;p66"/>
          <p:cNvSpPr txBox="1"/>
          <p:nvPr/>
        </p:nvSpPr>
        <p:spPr>
          <a:xfrm>
            <a:off x="524450" y="427000"/>
            <a:ext cx="82770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400">
                <a:solidFill>
                  <a:srgbClr val="2287BA"/>
                </a:solidFill>
                <a:latin typeface="DM Sans"/>
                <a:ea typeface="DM Sans"/>
                <a:cs typeface="DM Sans"/>
                <a:sym typeface="DM Sans"/>
              </a:rPr>
              <a:t>Do you agree (Thumbs Up) or disagree (Thumbs Down)?</a:t>
            </a:r>
            <a:endParaRPr sz="2400">
              <a:solidFill>
                <a:srgbClr val="2287BA"/>
              </a:solidFill>
              <a:latin typeface="DM Sans"/>
              <a:ea typeface="DM Sans"/>
              <a:cs typeface="DM Sans"/>
              <a:sym typeface="DM Sans"/>
            </a:endParaRPr>
          </a:p>
        </p:txBody>
      </p:sp>
      <p:pic>
        <p:nvPicPr>
          <p:cNvPr id="546" name="Google Shape;546;p66"/>
          <p:cNvPicPr preferRelativeResize="0"/>
          <p:nvPr/>
        </p:nvPicPr>
        <p:blipFill>
          <a:blip r:embed="rId4">
            <a:alphaModFix/>
          </a:blip>
          <a:stretch>
            <a:fillRect/>
          </a:stretch>
        </p:blipFill>
        <p:spPr>
          <a:xfrm>
            <a:off x="3045387" y="1875675"/>
            <a:ext cx="1201050" cy="1270675"/>
          </a:xfrm>
          <a:prstGeom prst="rect">
            <a:avLst/>
          </a:prstGeom>
          <a:noFill/>
          <a:ln>
            <a:noFill/>
          </a:ln>
        </p:spPr>
      </p:pic>
      <p:pic>
        <p:nvPicPr>
          <p:cNvPr id="547" name="Google Shape;547;p66"/>
          <p:cNvPicPr preferRelativeResize="0"/>
          <p:nvPr/>
        </p:nvPicPr>
        <p:blipFill>
          <a:blip r:embed="rId5">
            <a:alphaModFix/>
          </a:blip>
          <a:stretch>
            <a:fillRect/>
          </a:stretch>
        </p:blipFill>
        <p:spPr>
          <a:xfrm>
            <a:off x="4793625" y="1873150"/>
            <a:ext cx="1409000" cy="1275725"/>
          </a:xfrm>
          <a:prstGeom prst="rect">
            <a:avLst/>
          </a:prstGeom>
          <a:noFill/>
          <a:ln>
            <a:noFill/>
          </a:ln>
        </p:spPr>
      </p:pic>
      <p:pic>
        <p:nvPicPr>
          <p:cNvPr id="548" name="Google Shape;548;p66"/>
          <p:cNvPicPr preferRelativeResize="0"/>
          <p:nvPr/>
        </p:nvPicPr>
        <p:blipFill rotWithShape="1">
          <a:blip r:embed="rId6">
            <a:alphaModFix/>
          </a:blip>
          <a:srcRect b="0" l="0" r="0" t="0"/>
          <a:stretch/>
        </p:blipFill>
        <p:spPr>
          <a:xfrm>
            <a:off x="3135962" y="3270848"/>
            <a:ext cx="1019875" cy="1202000"/>
          </a:xfrm>
          <a:prstGeom prst="rect">
            <a:avLst/>
          </a:prstGeom>
          <a:noFill/>
          <a:ln cap="flat" cmpd="sng" w="9525">
            <a:solidFill>
              <a:schemeClr val="lt2"/>
            </a:solidFill>
            <a:prstDash val="solid"/>
            <a:round/>
            <a:headEnd len="sm" w="sm" type="none"/>
            <a:tailEnd len="sm" w="sm" type="none"/>
          </a:ln>
        </p:spPr>
      </p:pic>
      <p:pic>
        <p:nvPicPr>
          <p:cNvPr id="549" name="Google Shape;549;p66"/>
          <p:cNvPicPr preferRelativeResize="0"/>
          <p:nvPr/>
        </p:nvPicPr>
        <p:blipFill rotWithShape="1">
          <a:blip r:embed="rId6">
            <a:alphaModFix/>
          </a:blip>
          <a:srcRect b="0" l="0" r="0" t="0"/>
          <a:stretch/>
        </p:blipFill>
        <p:spPr>
          <a:xfrm>
            <a:off x="5045337" y="3270848"/>
            <a:ext cx="1019875" cy="1202000"/>
          </a:xfrm>
          <a:prstGeom prst="rect">
            <a:avLst/>
          </a:prstGeom>
          <a:noFill/>
          <a:ln cap="flat" cmpd="sng" w="9525">
            <a:solidFill>
              <a:schemeClr val="lt2"/>
            </a:solidFill>
            <a:prstDash val="solid"/>
            <a:round/>
            <a:headEnd len="sm" w="sm" type="none"/>
            <a:tailEnd len="sm" w="sm" type="none"/>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3" name="Shape 553"/>
        <p:cNvGrpSpPr/>
        <p:nvPr/>
      </p:nvGrpSpPr>
      <p:grpSpPr>
        <a:xfrm>
          <a:off x="0" y="0"/>
          <a:ext cx="0" cy="0"/>
          <a:chOff x="0" y="0"/>
          <a:chExt cx="0" cy="0"/>
        </a:xfrm>
      </p:grpSpPr>
      <p:pic>
        <p:nvPicPr>
          <p:cNvPr descr="Logo&#10;&#10;Description automatically generated" id="554" name="Google Shape;554;p67"/>
          <p:cNvPicPr preferRelativeResize="0"/>
          <p:nvPr/>
        </p:nvPicPr>
        <p:blipFill rotWithShape="1">
          <a:blip r:embed="rId3">
            <a:alphaModFix/>
          </a:blip>
          <a:srcRect b="0" l="0" r="0" t="0"/>
          <a:stretch/>
        </p:blipFill>
        <p:spPr>
          <a:xfrm>
            <a:off x="8131970" y="4773752"/>
            <a:ext cx="669475" cy="173050"/>
          </a:xfrm>
          <a:prstGeom prst="rect">
            <a:avLst/>
          </a:prstGeom>
          <a:noFill/>
          <a:ln>
            <a:noFill/>
          </a:ln>
        </p:spPr>
      </p:pic>
      <p:sp>
        <p:nvSpPr>
          <p:cNvPr id="555" name="Google Shape;555;p67"/>
          <p:cNvSpPr txBox="1"/>
          <p:nvPr>
            <p:ph idx="12" type="sldNum"/>
          </p:nvPr>
        </p:nvSpPr>
        <p:spPr>
          <a:xfrm>
            <a:off x="226714" y="4804181"/>
            <a:ext cx="118200" cy="112500"/>
          </a:xfrm>
          <a:prstGeom prst="rect">
            <a:avLst/>
          </a:prstGeom>
          <a:noFill/>
          <a:ln>
            <a:noFill/>
          </a:ln>
        </p:spPr>
        <p:txBody>
          <a:bodyPr anchorCtr="0" anchor="t" bIns="19050" lIns="19050" spcFirstLastPara="1" rIns="19050" wrap="square" tIns="19050">
            <a:noAutofit/>
          </a:bodyPr>
          <a:lstStyle/>
          <a:p>
            <a:pPr indent="0" lvl="0" marL="0" rtl="0" algn="ctr">
              <a:lnSpc>
                <a:spcPct val="100000"/>
              </a:lnSpc>
              <a:spcBef>
                <a:spcPts val="0"/>
              </a:spcBef>
              <a:spcAft>
                <a:spcPts val="0"/>
              </a:spcAft>
              <a:buClr>
                <a:srgbClr val="4189D4"/>
              </a:buClr>
              <a:buSzPts val="500"/>
              <a:buFont typeface="Ubuntu"/>
              <a:buNone/>
            </a:pPr>
            <a:fld id="{00000000-1234-1234-1234-123412341234}" type="slidenum">
              <a:rPr lang="en"/>
              <a:t>‹#›</a:t>
            </a:fld>
            <a:endParaRPr/>
          </a:p>
        </p:txBody>
      </p:sp>
      <p:sp>
        <p:nvSpPr>
          <p:cNvPr id="556" name="Google Shape;556;p67"/>
          <p:cNvSpPr txBox="1"/>
          <p:nvPr/>
        </p:nvSpPr>
        <p:spPr>
          <a:xfrm>
            <a:off x="344925" y="415175"/>
            <a:ext cx="8277000" cy="9234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400">
                <a:solidFill>
                  <a:srgbClr val="2287BA"/>
                </a:solidFill>
                <a:latin typeface="DM Sans"/>
                <a:ea typeface="DM Sans"/>
                <a:cs typeface="DM Sans"/>
                <a:sym typeface="DM Sans"/>
              </a:rPr>
              <a:t>A</a:t>
            </a:r>
            <a:r>
              <a:rPr lang="en" sz="2400">
                <a:solidFill>
                  <a:srgbClr val="2287BA"/>
                </a:solidFill>
                <a:latin typeface="DM Sans"/>
                <a:ea typeface="DM Sans"/>
                <a:cs typeface="DM Sans"/>
                <a:sym typeface="DM Sans"/>
              </a:rPr>
              <a:t>gree (Thumbs Up), Disagree (Thumbs Down) or Unsure (Thinking)?</a:t>
            </a:r>
            <a:endParaRPr sz="2400">
              <a:solidFill>
                <a:srgbClr val="2287BA"/>
              </a:solidFill>
              <a:latin typeface="DM Sans"/>
              <a:ea typeface="DM Sans"/>
              <a:cs typeface="DM Sans"/>
              <a:sym typeface="DM Sans"/>
            </a:endParaRPr>
          </a:p>
        </p:txBody>
      </p:sp>
      <p:pic>
        <p:nvPicPr>
          <p:cNvPr id="557" name="Google Shape;557;p67"/>
          <p:cNvPicPr preferRelativeResize="0"/>
          <p:nvPr/>
        </p:nvPicPr>
        <p:blipFill>
          <a:blip r:embed="rId4">
            <a:alphaModFix/>
          </a:blip>
          <a:stretch>
            <a:fillRect/>
          </a:stretch>
        </p:blipFill>
        <p:spPr>
          <a:xfrm>
            <a:off x="3688047" y="1736400"/>
            <a:ext cx="1527703" cy="1383200"/>
          </a:xfrm>
          <a:prstGeom prst="rect">
            <a:avLst/>
          </a:prstGeom>
          <a:noFill/>
          <a:ln>
            <a:noFill/>
          </a:ln>
        </p:spPr>
      </p:pic>
      <p:pic>
        <p:nvPicPr>
          <p:cNvPr id="558" name="Google Shape;558;p67"/>
          <p:cNvPicPr preferRelativeResize="0"/>
          <p:nvPr/>
        </p:nvPicPr>
        <p:blipFill>
          <a:blip r:embed="rId5">
            <a:alphaModFix/>
          </a:blip>
          <a:stretch>
            <a:fillRect/>
          </a:stretch>
        </p:blipFill>
        <p:spPr>
          <a:xfrm>
            <a:off x="1824125" y="1618100"/>
            <a:ext cx="1409000" cy="1490686"/>
          </a:xfrm>
          <a:prstGeom prst="rect">
            <a:avLst/>
          </a:prstGeom>
          <a:noFill/>
          <a:ln>
            <a:noFill/>
          </a:ln>
        </p:spPr>
      </p:pic>
      <p:pic>
        <p:nvPicPr>
          <p:cNvPr id="559" name="Google Shape;559;p67"/>
          <p:cNvPicPr preferRelativeResize="0"/>
          <p:nvPr/>
        </p:nvPicPr>
        <p:blipFill>
          <a:blip r:embed="rId6">
            <a:alphaModFix/>
          </a:blip>
          <a:stretch>
            <a:fillRect/>
          </a:stretch>
        </p:blipFill>
        <p:spPr>
          <a:xfrm>
            <a:off x="5498981" y="1671837"/>
            <a:ext cx="1610272" cy="1383200"/>
          </a:xfrm>
          <a:prstGeom prst="rect">
            <a:avLst/>
          </a:prstGeom>
          <a:noFill/>
          <a:ln>
            <a:noFill/>
          </a:ln>
        </p:spPr>
      </p:pic>
      <p:pic>
        <p:nvPicPr>
          <p:cNvPr id="560" name="Google Shape;560;p67"/>
          <p:cNvPicPr preferRelativeResize="0"/>
          <p:nvPr/>
        </p:nvPicPr>
        <p:blipFill rotWithShape="1">
          <a:blip r:embed="rId7">
            <a:alphaModFix/>
          </a:blip>
          <a:srcRect b="0" l="0" r="0" t="0"/>
          <a:stretch/>
        </p:blipFill>
        <p:spPr>
          <a:xfrm>
            <a:off x="2068137" y="3270598"/>
            <a:ext cx="1019875" cy="1202000"/>
          </a:xfrm>
          <a:prstGeom prst="rect">
            <a:avLst/>
          </a:prstGeom>
          <a:noFill/>
          <a:ln cap="flat" cmpd="sng" w="9525">
            <a:solidFill>
              <a:schemeClr val="lt2"/>
            </a:solidFill>
            <a:prstDash val="solid"/>
            <a:round/>
            <a:headEnd len="sm" w="sm" type="none"/>
            <a:tailEnd len="sm" w="sm" type="none"/>
          </a:ln>
        </p:spPr>
      </p:pic>
      <p:pic>
        <p:nvPicPr>
          <p:cNvPr id="561" name="Google Shape;561;p67"/>
          <p:cNvPicPr preferRelativeResize="0"/>
          <p:nvPr/>
        </p:nvPicPr>
        <p:blipFill rotWithShape="1">
          <a:blip r:embed="rId7">
            <a:alphaModFix/>
          </a:blip>
          <a:srcRect b="0" l="0" r="0" t="0"/>
          <a:stretch/>
        </p:blipFill>
        <p:spPr>
          <a:xfrm>
            <a:off x="3973487" y="3270598"/>
            <a:ext cx="1019875" cy="1202000"/>
          </a:xfrm>
          <a:prstGeom prst="rect">
            <a:avLst/>
          </a:prstGeom>
          <a:noFill/>
          <a:ln cap="flat" cmpd="sng" w="9525">
            <a:solidFill>
              <a:schemeClr val="lt2"/>
            </a:solidFill>
            <a:prstDash val="solid"/>
            <a:round/>
            <a:headEnd len="sm" w="sm" type="none"/>
            <a:tailEnd len="sm" w="sm" type="none"/>
          </a:ln>
        </p:spPr>
      </p:pic>
      <p:pic>
        <p:nvPicPr>
          <p:cNvPr id="562" name="Google Shape;562;p67"/>
          <p:cNvPicPr preferRelativeResize="0"/>
          <p:nvPr/>
        </p:nvPicPr>
        <p:blipFill rotWithShape="1">
          <a:blip r:embed="rId7">
            <a:alphaModFix/>
          </a:blip>
          <a:srcRect b="0" l="0" r="0" t="0"/>
          <a:stretch/>
        </p:blipFill>
        <p:spPr>
          <a:xfrm>
            <a:off x="5794175" y="3270598"/>
            <a:ext cx="1019875" cy="1202000"/>
          </a:xfrm>
          <a:prstGeom prst="rect">
            <a:avLst/>
          </a:prstGeom>
          <a:noFill/>
          <a:ln cap="flat" cmpd="sng" w="9525">
            <a:solidFill>
              <a:schemeClr val="lt2"/>
            </a:solidFill>
            <a:prstDash val="solid"/>
            <a:round/>
            <a:headEnd len="sm" w="sm" type="none"/>
            <a:tailEnd len="sm" w="sm" type="none"/>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6" name="Shape 566"/>
        <p:cNvGrpSpPr/>
        <p:nvPr/>
      </p:nvGrpSpPr>
      <p:grpSpPr>
        <a:xfrm>
          <a:off x="0" y="0"/>
          <a:ext cx="0" cy="0"/>
          <a:chOff x="0" y="0"/>
          <a:chExt cx="0" cy="0"/>
        </a:xfrm>
      </p:grpSpPr>
      <p:pic>
        <p:nvPicPr>
          <p:cNvPr descr="Logo&#10;&#10;Description automatically generated" id="567" name="Google Shape;567;p68"/>
          <p:cNvPicPr preferRelativeResize="0"/>
          <p:nvPr/>
        </p:nvPicPr>
        <p:blipFill rotWithShape="1">
          <a:blip r:embed="rId3">
            <a:alphaModFix/>
          </a:blip>
          <a:srcRect b="0" l="0" r="0" t="0"/>
          <a:stretch/>
        </p:blipFill>
        <p:spPr>
          <a:xfrm>
            <a:off x="8131970" y="4773752"/>
            <a:ext cx="669475" cy="173050"/>
          </a:xfrm>
          <a:prstGeom prst="rect">
            <a:avLst/>
          </a:prstGeom>
          <a:noFill/>
          <a:ln>
            <a:noFill/>
          </a:ln>
        </p:spPr>
      </p:pic>
      <p:sp>
        <p:nvSpPr>
          <p:cNvPr id="568" name="Google Shape;568;p68"/>
          <p:cNvSpPr txBox="1"/>
          <p:nvPr>
            <p:ph idx="12" type="sldNum"/>
          </p:nvPr>
        </p:nvSpPr>
        <p:spPr>
          <a:xfrm>
            <a:off x="226714" y="4804181"/>
            <a:ext cx="118200" cy="112500"/>
          </a:xfrm>
          <a:prstGeom prst="rect">
            <a:avLst/>
          </a:prstGeom>
          <a:noFill/>
          <a:ln>
            <a:noFill/>
          </a:ln>
        </p:spPr>
        <p:txBody>
          <a:bodyPr anchorCtr="0" anchor="t" bIns="19050" lIns="19050" spcFirstLastPara="1" rIns="19050" wrap="square" tIns="19050">
            <a:noAutofit/>
          </a:bodyPr>
          <a:lstStyle/>
          <a:p>
            <a:pPr indent="0" lvl="0" marL="0" rtl="0" algn="ctr">
              <a:lnSpc>
                <a:spcPct val="100000"/>
              </a:lnSpc>
              <a:spcBef>
                <a:spcPts val="0"/>
              </a:spcBef>
              <a:spcAft>
                <a:spcPts val="0"/>
              </a:spcAft>
              <a:buClr>
                <a:srgbClr val="4189D4"/>
              </a:buClr>
              <a:buSzPts val="500"/>
              <a:buFont typeface="Ubuntu"/>
              <a:buNone/>
            </a:pPr>
            <a:fld id="{00000000-1234-1234-1234-123412341234}" type="slidenum">
              <a:rPr lang="en"/>
              <a:t>‹#›</a:t>
            </a:fld>
            <a:endParaRPr/>
          </a:p>
        </p:txBody>
      </p:sp>
      <p:sp>
        <p:nvSpPr>
          <p:cNvPr id="569" name="Google Shape;569;p68"/>
          <p:cNvSpPr txBox="1"/>
          <p:nvPr/>
        </p:nvSpPr>
        <p:spPr>
          <a:xfrm>
            <a:off x="344925" y="415175"/>
            <a:ext cx="8277000" cy="631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900">
                <a:solidFill>
                  <a:srgbClr val="2287BA"/>
                </a:solidFill>
                <a:latin typeface="DM Sans"/>
                <a:ea typeface="DM Sans"/>
                <a:cs typeface="DM Sans"/>
                <a:sym typeface="DM Sans"/>
              </a:rPr>
              <a:t>What is your mood today?</a:t>
            </a:r>
            <a:endParaRPr sz="2900">
              <a:solidFill>
                <a:srgbClr val="2287BA"/>
              </a:solidFill>
              <a:latin typeface="DM Sans"/>
              <a:ea typeface="DM Sans"/>
              <a:cs typeface="DM Sans"/>
              <a:sym typeface="DM Sans"/>
            </a:endParaRPr>
          </a:p>
        </p:txBody>
      </p:sp>
      <p:pic>
        <p:nvPicPr>
          <p:cNvPr id="570" name="Google Shape;570;p68"/>
          <p:cNvPicPr preferRelativeResize="0"/>
          <p:nvPr/>
        </p:nvPicPr>
        <p:blipFill>
          <a:blip r:embed="rId4">
            <a:alphaModFix/>
          </a:blip>
          <a:stretch>
            <a:fillRect/>
          </a:stretch>
        </p:blipFill>
        <p:spPr>
          <a:xfrm>
            <a:off x="973325" y="1522887"/>
            <a:ext cx="1280337" cy="1262300"/>
          </a:xfrm>
          <a:prstGeom prst="rect">
            <a:avLst/>
          </a:prstGeom>
          <a:noFill/>
          <a:ln>
            <a:noFill/>
          </a:ln>
        </p:spPr>
      </p:pic>
      <p:pic>
        <p:nvPicPr>
          <p:cNvPr id="571" name="Google Shape;571;p68"/>
          <p:cNvPicPr preferRelativeResize="0"/>
          <p:nvPr/>
        </p:nvPicPr>
        <p:blipFill>
          <a:blip r:embed="rId5">
            <a:alphaModFix/>
          </a:blip>
          <a:stretch>
            <a:fillRect/>
          </a:stretch>
        </p:blipFill>
        <p:spPr>
          <a:xfrm>
            <a:off x="2456394" y="1630387"/>
            <a:ext cx="1280350" cy="1181181"/>
          </a:xfrm>
          <a:prstGeom prst="rect">
            <a:avLst/>
          </a:prstGeom>
          <a:noFill/>
          <a:ln>
            <a:noFill/>
          </a:ln>
        </p:spPr>
      </p:pic>
      <p:pic>
        <p:nvPicPr>
          <p:cNvPr id="572" name="Google Shape;572;p68"/>
          <p:cNvPicPr preferRelativeResize="0"/>
          <p:nvPr/>
        </p:nvPicPr>
        <p:blipFill>
          <a:blip r:embed="rId6">
            <a:alphaModFix/>
          </a:blip>
          <a:stretch>
            <a:fillRect/>
          </a:stretch>
        </p:blipFill>
        <p:spPr>
          <a:xfrm>
            <a:off x="3939485" y="1541288"/>
            <a:ext cx="1280350" cy="1225485"/>
          </a:xfrm>
          <a:prstGeom prst="rect">
            <a:avLst/>
          </a:prstGeom>
          <a:noFill/>
          <a:ln>
            <a:noFill/>
          </a:ln>
        </p:spPr>
      </p:pic>
      <p:pic>
        <p:nvPicPr>
          <p:cNvPr id="573" name="Google Shape;573;p68"/>
          <p:cNvPicPr preferRelativeResize="0"/>
          <p:nvPr/>
        </p:nvPicPr>
        <p:blipFill>
          <a:blip r:embed="rId7">
            <a:alphaModFix/>
          </a:blip>
          <a:stretch>
            <a:fillRect/>
          </a:stretch>
        </p:blipFill>
        <p:spPr>
          <a:xfrm>
            <a:off x="5426391" y="1541299"/>
            <a:ext cx="1329172" cy="1225475"/>
          </a:xfrm>
          <a:prstGeom prst="rect">
            <a:avLst/>
          </a:prstGeom>
          <a:noFill/>
          <a:ln>
            <a:noFill/>
          </a:ln>
        </p:spPr>
      </p:pic>
      <p:pic>
        <p:nvPicPr>
          <p:cNvPr id="574" name="Google Shape;574;p68"/>
          <p:cNvPicPr preferRelativeResize="0"/>
          <p:nvPr/>
        </p:nvPicPr>
        <p:blipFill>
          <a:blip r:embed="rId8">
            <a:alphaModFix/>
          </a:blip>
          <a:stretch>
            <a:fillRect/>
          </a:stretch>
        </p:blipFill>
        <p:spPr>
          <a:xfrm>
            <a:off x="6962150" y="1555435"/>
            <a:ext cx="1329175" cy="1197202"/>
          </a:xfrm>
          <a:prstGeom prst="rect">
            <a:avLst/>
          </a:prstGeom>
          <a:noFill/>
          <a:ln>
            <a:noFill/>
          </a:ln>
        </p:spPr>
      </p:pic>
      <p:pic>
        <p:nvPicPr>
          <p:cNvPr id="575" name="Google Shape;575;p68"/>
          <p:cNvPicPr preferRelativeResize="0"/>
          <p:nvPr/>
        </p:nvPicPr>
        <p:blipFill rotWithShape="1">
          <a:blip r:embed="rId9">
            <a:alphaModFix/>
          </a:blip>
          <a:srcRect b="0" l="0" r="0" t="0"/>
          <a:stretch/>
        </p:blipFill>
        <p:spPr>
          <a:xfrm>
            <a:off x="1103562" y="3049373"/>
            <a:ext cx="1019875" cy="1202000"/>
          </a:xfrm>
          <a:prstGeom prst="rect">
            <a:avLst/>
          </a:prstGeom>
          <a:noFill/>
          <a:ln cap="flat" cmpd="sng" w="9525">
            <a:solidFill>
              <a:schemeClr val="lt2"/>
            </a:solidFill>
            <a:prstDash val="solid"/>
            <a:round/>
            <a:headEnd len="sm" w="sm" type="none"/>
            <a:tailEnd len="sm" w="sm" type="none"/>
          </a:ln>
        </p:spPr>
      </p:pic>
      <p:pic>
        <p:nvPicPr>
          <p:cNvPr id="576" name="Google Shape;576;p68"/>
          <p:cNvPicPr preferRelativeResize="0"/>
          <p:nvPr/>
        </p:nvPicPr>
        <p:blipFill rotWithShape="1">
          <a:blip r:embed="rId9">
            <a:alphaModFix/>
          </a:blip>
          <a:srcRect b="0" l="0" r="0" t="0"/>
          <a:stretch/>
        </p:blipFill>
        <p:spPr>
          <a:xfrm>
            <a:off x="2586637" y="3049373"/>
            <a:ext cx="1019875" cy="1202000"/>
          </a:xfrm>
          <a:prstGeom prst="rect">
            <a:avLst/>
          </a:prstGeom>
          <a:noFill/>
          <a:ln cap="flat" cmpd="sng" w="9525">
            <a:solidFill>
              <a:schemeClr val="lt2"/>
            </a:solidFill>
            <a:prstDash val="solid"/>
            <a:round/>
            <a:headEnd len="sm" w="sm" type="none"/>
            <a:tailEnd len="sm" w="sm" type="none"/>
          </a:ln>
        </p:spPr>
      </p:pic>
      <p:pic>
        <p:nvPicPr>
          <p:cNvPr id="577" name="Google Shape;577;p68"/>
          <p:cNvPicPr preferRelativeResize="0"/>
          <p:nvPr/>
        </p:nvPicPr>
        <p:blipFill rotWithShape="1">
          <a:blip r:embed="rId9">
            <a:alphaModFix/>
          </a:blip>
          <a:srcRect b="0" l="0" r="0" t="0"/>
          <a:stretch/>
        </p:blipFill>
        <p:spPr>
          <a:xfrm>
            <a:off x="4069712" y="3049373"/>
            <a:ext cx="1019875" cy="1202000"/>
          </a:xfrm>
          <a:prstGeom prst="rect">
            <a:avLst/>
          </a:prstGeom>
          <a:noFill/>
          <a:ln cap="flat" cmpd="sng" w="9525">
            <a:solidFill>
              <a:schemeClr val="lt2"/>
            </a:solidFill>
            <a:prstDash val="solid"/>
            <a:round/>
            <a:headEnd len="sm" w="sm" type="none"/>
            <a:tailEnd len="sm" w="sm" type="none"/>
          </a:ln>
        </p:spPr>
      </p:pic>
      <p:pic>
        <p:nvPicPr>
          <p:cNvPr id="578" name="Google Shape;578;p68"/>
          <p:cNvPicPr preferRelativeResize="0"/>
          <p:nvPr/>
        </p:nvPicPr>
        <p:blipFill rotWithShape="1">
          <a:blip r:embed="rId9">
            <a:alphaModFix/>
          </a:blip>
          <a:srcRect b="0" l="0" r="0" t="0"/>
          <a:stretch/>
        </p:blipFill>
        <p:spPr>
          <a:xfrm>
            <a:off x="5641512" y="3049373"/>
            <a:ext cx="1019875" cy="1202000"/>
          </a:xfrm>
          <a:prstGeom prst="rect">
            <a:avLst/>
          </a:prstGeom>
          <a:noFill/>
          <a:ln cap="flat" cmpd="sng" w="9525">
            <a:solidFill>
              <a:schemeClr val="lt2"/>
            </a:solidFill>
            <a:prstDash val="solid"/>
            <a:round/>
            <a:headEnd len="sm" w="sm" type="none"/>
            <a:tailEnd len="sm" w="sm" type="none"/>
          </a:ln>
        </p:spPr>
      </p:pic>
      <p:pic>
        <p:nvPicPr>
          <p:cNvPr id="579" name="Google Shape;579;p68"/>
          <p:cNvPicPr preferRelativeResize="0"/>
          <p:nvPr/>
        </p:nvPicPr>
        <p:blipFill rotWithShape="1">
          <a:blip r:embed="rId9">
            <a:alphaModFix/>
          </a:blip>
          <a:srcRect b="0" l="0" r="0" t="0"/>
          <a:stretch/>
        </p:blipFill>
        <p:spPr>
          <a:xfrm>
            <a:off x="7213300" y="3049373"/>
            <a:ext cx="1019875" cy="1202000"/>
          </a:xfrm>
          <a:prstGeom prst="rect">
            <a:avLst/>
          </a:prstGeom>
          <a:noFill/>
          <a:ln cap="flat" cmpd="sng" w="9525">
            <a:solidFill>
              <a:schemeClr val="lt2"/>
            </a:solidFill>
            <a:prstDash val="solid"/>
            <a:round/>
            <a:headEnd len="sm" w="sm" type="none"/>
            <a:tailEnd len="sm" w="sm" type="none"/>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3" name="Shape 583"/>
        <p:cNvGrpSpPr/>
        <p:nvPr/>
      </p:nvGrpSpPr>
      <p:grpSpPr>
        <a:xfrm>
          <a:off x="0" y="0"/>
          <a:ext cx="0" cy="0"/>
          <a:chOff x="0" y="0"/>
          <a:chExt cx="0" cy="0"/>
        </a:xfrm>
      </p:grpSpPr>
      <p:pic>
        <p:nvPicPr>
          <p:cNvPr descr="Logo&#10;&#10;Description automatically generated" id="584" name="Google Shape;584;p69"/>
          <p:cNvPicPr preferRelativeResize="0"/>
          <p:nvPr/>
        </p:nvPicPr>
        <p:blipFill rotWithShape="1">
          <a:blip r:embed="rId3">
            <a:alphaModFix/>
          </a:blip>
          <a:srcRect b="0" l="0" r="0" t="0"/>
          <a:stretch/>
        </p:blipFill>
        <p:spPr>
          <a:xfrm>
            <a:off x="8131970" y="4773752"/>
            <a:ext cx="669475" cy="173050"/>
          </a:xfrm>
          <a:prstGeom prst="rect">
            <a:avLst/>
          </a:prstGeom>
          <a:noFill/>
          <a:ln>
            <a:noFill/>
          </a:ln>
        </p:spPr>
      </p:pic>
      <p:sp>
        <p:nvSpPr>
          <p:cNvPr id="585" name="Google Shape;585;p69"/>
          <p:cNvSpPr txBox="1"/>
          <p:nvPr>
            <p:ph idx="12" type="sldNum"/>
          </p:nvPr>
        </p:nvSpPr>
        <p:spPr>
          <a:xfrm>
            <a:off x="226714" y="4804181"/>
            <a:ext cx="118200" cy="112500"/>
          </a:xfrm>
          <a:prstGeom prst="rect">
            <a:avLst/>
          </a:prstGeom>
          <a:noFill/>
          <a:ln>
            <a:noFill/>
          </a:ln>
        </p:spPr>
        <p:txBody>
          <a:bodyPr anchorCtr="0" anchor="t" bIns="19050" lIns="19050" spcFirstLastPara="1" rIns="19050" wrap="square" tIns="19050">
            <a:noAutofit/>
          </a:bodyPr>
          <a:lstStyle/>
          <a:p>
            <a:pPr indent="0" lvl="0" marL="0" rtl="0" algn="ctr">
              <a:lnSpc>
                <a:spcPct val="100000"/>
              </a:lnSpc>
              <a:spcBef>
                <a:spcPts val="0"/>
              </a:spcBef>
              <a:spcAft>
                <a:spcPts val="0"/>
              </a:spcAft>
              <a:buClr>
                <a:srgbClr val="4189D4"/>
              </a:buClr>
              <a:buSzPts val="500"/>
              <a:buFont typeface="Ubuntu"/>
              <a:buNone/>
            </a:pPr>
            <a:fld id="{00000000-1234-1234-1234-123412341234}" type="slidenum">
              <a:rPr lang="en"/>
              <a:t>‹#›</a:t>
            </a:fld>
            <a:endParaRPr/>
          </a:p>
        </p:txBody>
      </p:sp>
      <p:sp>
        <p:nvSpPr>
          <p:cNvPr id="586" name="Google Shape;586;p69"/>
          <p:cNvSpPr txBox="1"/>
          <p:nvPr/>
        </p:nvSpPr>
        <p:spPr>
          <a:xfrm>
            <a:off x="344925" y="415175"/>
            <a:ext cx="8277000" cy="6312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900">
                <a:solidFill>
                  <a:srgbClr val="2287BA"/>
                </a:solidFill>
                <a:latin typeface="DM Sans"/>
                <a:ea typeface="DM Sans"/>
                <a:cs typeface="DM Sans"/>
                <a:sym typeface="DM Sans"/>
              </a:rPr>
              <a:t>Rate the presentation from 1-5 stars</a:t>
            </a:r>
            <a:endParaRPr sz="2900">
              <a:solidFill>
                <a:srgbClr val="2287BA"/>
              </a:solidFill>
              <a:latin typeface="DM Sans"/>
              <a:ea typeface="DM Sans"/>
              <a:cs typeface="DM Sans"/>
              <a:sym typeface="DM Sans"/>
            </a:endParaRPr>
          </a:p>
        </p:txBody>
      </p:sp>
      <p:pic>
        <p:nvPicPr>
          <p:cNvPr id="587" name="Google Shape;587;p69"/>
          <p:cNvPicPr preferRelativeResize="0"/>
          <p:nvPr/>
        </p:nvPicPr>
        <p:blipFill>
          <a:blip r:embed="rId4">
            <a:alphaModFix/>
          </a:blip>
          <a:stretch>
            <a:fillRect/>
          </a:stretch>
        </p:blipFill>
        <p:spPr>
          <a:xfrm>
            <a:off x="6858625" y="1294363"/>
            <a:ext cx="1258950" cy="1178592"/>
          </a:xfrm>
          <a:prstGeom prst="rect">
            <a:avLst/>
          </a:prstGeom>
          <a:noFill/>
          <a:ln>
            <a:noFill/>
          </a:ln>
        </p:spPr>
      </p:pic>
      <p:pic>
        <p:nvPicPr>
          <p:cNvPr id="588" name="Google Shape;588;p69"/>
          <p:cNvPicPr preferRelativeResize="0"/>
          <p:nvPr/>
        </p:nvPicPr>
        <p:blipFill>
          <a:blip r:embed="rId5">
            <a:alphaModFix/>
          </a:blip>
          <a:stretch>
            <a:fillRect/>
          </a:stretch>
        </p:blipFill>
        <p:spPr>
          <a:xfrm>
            <a:off x="5444650" y="1337575"/>
            <a:ext cx="1170800" cy="1092166"/>
          </a:xfrm>
          <a:prstGeom prst="rect">
            <a:avLst/>
          </a:prstGeom>
          <a:noFill/>
          <a:ln>
            <a:noFill/>
          </a:ln>
        </p:spPr>
      </p:pic>
      <p:pic>
        <p:nvPicPr>
          <p:cNvPr id="589" name="Google Shape;589;p69"/>
          <p:cNvPicPr preferRelativeResize="0"/>
          <p:nvPr/>
        </p:nvPicPr>
        <p:blipFill>
          <a:blip r:embed="rId6">
            <a:alphaModFix/>
          </a:blip>
          <a:stretch>
            <a:fillRect/>
          </a:stretch>
        </p:blipFill>
        <p:spPr>
          <a:xfrm>
            <a:off x="3942525" y="1281761"/>
            <a:ext cx="1258950" cy="1203815"/>
          </a:xfrm>
          <a:prstGeom prst="rect">
            <a:avLst/>
          </a:prstGeom>
          <a:noFill/>
          <a:ln>
            <a:noFill/>
          </a:ln>
        </p:spPr>
      </p:pic>
      <p:pic>
        <p:nvPicPr>
          <p:cNvPr id="590" name="Google Shape;590;p69"/>
          <p:cNvPicPr preferRelativeResize="0"/>
          <p:nvPr/>
        </p:nvPicPr>
        <p:blipFill>
          <a:blip r:embed="rId7">
            <a:alphaModFix/>
          </a:blip>
          <a:stretch>
            <a:fillRect/>
          </a:stretch>
        </p:blipFill>
        <p:spPr>
          <a:xfrm>
            <a:off x="2546224" y="1268488"/>
            <a:ext cx="1258950" cy="1230338"/>
          </a:xfrm>
          <a:prstGeom prst="rect">
            <a:avLst/>
          </a:prstGeom>
          <a:noFill/>
          <a:ln>
            <a:noFill/>
          </a:ln>
        </p:spPr>
      </p:pic>
      <p:pic>
        <p:nvPicPr>
          <p:cNvPr id="591" name="Google Shape;591;p69"/>
          <p:cNvPicPr preferRelativeResize="0"/>
          <p:nvPr/>
        </p:nvPicPr>
        <p:blipFill>
          <a:blip r:embed="rId8">
            <a:alphaModFix/>
          </a:blip>
          <a:stretch>
            <a:fillRect/>
          </a:stretch>
        </p:blipFill>
        <p:spPr>
          <a:xfrm>
            <a:off x="1149925" y="1244575"/>
            <a:ext cx="1258950" cy="1278175"/>
          </a:xfrm>
          <a:prstGeom prst="rect">
            <a:avLst/>
          </a:prstGeom>
          <a:noFill/>
          <a:ln>
            <a:noFill/>
          </a:ln>
        </p:spPr>
      </p:pic>
      <p:pic>
        <p:nvPicPr>
          <p:cNvPr id="592" name="Google Shape;592;p69"/>
          <p:cNvPicPr preferRelativeResize="0"/>
          <p:nvPr/>
        </p:nvPicPr>
        <p:blipFill rotWithShape="1">
          <a:blip r:embed="rId9">
            <a:alphaModFix/>
          </a:blip>
          <a:srcRect b="0" l="0" r="0" t="0"/>
          <a:stretch/>
        </p:blipFill>
        <p:spPr>
          <a:xfrm>
            <a:off x="1269462" y="2775973"/>
            <a:ext cx="1019875" cy="1202000"/>
          </a:xfrm>
          <a:prstGeom prst="rect">
            <a:avLst/>
          </a:prstGeom>
          <a:noFill/>
          <a:ln cap="flat" cmpd="sng" w="9525">
            <a:solidFill>
              <a:schemeClr val="lt2"/>
            </a:solidFill>
            <a:prstDash val="solid"/>
            <a:round/>
            <a:headEnd len="sm" w="sm" type="none"/>
            <a:tailEnd len="sm" w="sm" type="none"/>
          </a:ln>
        </p:spPr>
      </p:pic>
      <p:pic>
        <p:nvPicPr>
          <p:cNvPr id="593" name="Google Shape;593;p69"/>
          <p:cNvPicPr preferRelativeResize="0"/>
          <p:nvPr/>
        </p:nvPicPr>
        <p:blipFill rotWithShape="1">
          <a:blip r:embed="rId9">
            <a:alphaModFix/>
          </a:blip>
          <a:srcRect b="0" l="0" r="0" t="0"/>
          <a:stretch/>
        </p:blipFill>
        <p:spPr>
          <a:xfrm>
            <a:off x="2665762" y="2775973"/>
            <a:ext cx="1019875" cy="1202000"/>
          </a:xfrm>
          <a:prstGeom prst="rect">
            <a:avLst/>
          </a:prstGeom>
          <a:noFill/>
          <a:ln cap="flat" cmpd="sng" w="9525">
            <a:solidFill>
              <a:schemeClr val="lt2"/>
            </a:solidFill>
            <a:prstDash val="solid"/>
            <a:round/>
            <a:headEnd len="sm" w="sm" type="none"/>
            <a:tailEnd len="sm" w="sm" type="none"/>
          </a:ln>
        </p:spPr>
      </p:pic>
      <p:pic>
        <p:nvPicPr>
          <p:cNvPr id="594" name="Google Shape;594;p69"/>
          <p:cNvPicPr preferRelativeResize="0"/>
          <p:nvPr/>
        </p:nvPicPr>
        <p:blipFill rotWithShape="1">
          <a:blip r:embed="rId9">
            <a:alphaModFix/>
          </a:blip>
          <a:srcRect b="0" l="0" r="0" t="0"/>
          <a:stretch/>
        </p:blipFill>
        <p:spPr>
          <a:xfrm>
            <a:off x="4062062" y="2775973"/>
            <a:ext cx="1019875" cy="1202000"/>
          </a:xfrm>
          <a:prstGeom prst="rect">
            <a:avLst/>
          </a:prstGeom>
          <a:noFill/>
          <a:ln cap="flat" cmpd="sng" w="9525">
            <a:solidFill>
              <a:schemeClr val="lt2"/>
            </a:solidFill>
            <a:prstDash val="solid"/>
            <a:round/>
            <a:headEnd len="sm" w="sm" type="none"/>
            <a:tailEnd len="sm" w="sm" type="none"/>
          </a:ln>
        </p:spPr>
      </p:pic>
      <p:pic>
        <p:nvPicPr>
          <p:cNvPr id="595" name="Google Shape;595;p69"/>
          <p:cNvPicPr preferRelativeResize="0"/>
          <p:nvPr/>
        </p:nvPicPr>
        <p:blipFill rotWithShape="1">
          <a:blip r:embed="rId9">
            <a:alphaModFix/>
          </a:blip>
          <a:srcRect b="0" l="0" r="0" t="0"/>
          <a:stretch/>
        </p:blipFill>
        <p:spPr>
          <a:xfrm>
            <a:off x="5520112" y="2720948"/>
            <a:ext cx="1019875" cy="1202000"/>
          </a:xfrm>
          <a:prstGeom prst="rect">
            <a:avLst/>
          </a:prstGeom>
          <a:noFill/>
          <a:ln cap="flat" cmpd="sng" w="9525">
            <a:solidFill>
              <a:schemeClr val="lt2"/>
            </a:solidFill>
            <a:prstDash val="solid"/>
            <a:round/>
            <a:headEnd len="sm" w="sm" type="none"/>
            <a:tailEnd len="sm" w="sm" type="none"/>
          </a:ln>
        </p:spPr>
      </p:pic>
      <p:pic>
        <p:nvPicPr>
          <p:cNvPr id="596" name="Google Shape;596;p69"/>
          <p:cNvPicPr preferRelativeResize="0"/>
          <p:nvPr/>
        </p:nvPicPr>
        <p:blipFill rotWithShape="1">
          <a:blip r:embed="rId9">
            <a:alphaModFix/>
          </a:blip>
          <a:srcRect b="0" l="0" r="0" t="0"/>
          <a:stretch/>
        </p:blipFill>
        <p:spPr>
          <a:xfrm>
            <a:off x="7050587" y="2720948"/>
            <a:ext cx="1019875" cy="1202000"/>
          </a:xfrm>
          <a:prstGeom prst="rect">
            <a:avLst/>
          </a:prstGeom>
          <a:noFill/>
          <a:ln cap="flat" cmpd="sng" w="9525">
            <a:solidFill>
              <a:schemeClr val="lt2"/>
            </a:solidFill>
            <a:prstDash val="solid"/>
            <a:round/>
            <a:headEnd len="sm" w="sm" type="none"/>
            <a:tailEnd len="sm" w="sm" type="none"/>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0" name="Shape 600"/>
        <p:cNvGrpSpPr/>
        <p:nvPr/>
      </p:nvGrpSpPr>
      <p:grpSpPr>
        <a:xfrm>
          <a:off x="0" y="0"/>
          <a:ext cx="0" cy="0"/>
          <a:chOff x="0" y="0"/>
          <a:chExt cx="0" cy="0"/>
        </a:xfrm>
      </p:grpSpPr>
      <p:sp>
        <p:nvSpPr>
          <p:cNvPr id="601" name="Google Shape;601;p70"/>
          <p:cNvSpPr/>
          <p:nvPr/>
        </p:nvSpPr>
        <p:spPr>
          <a:xfrm>
            <a:off x="1400402" y="4420186"/>
            <a:ext cx="20058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i="0" lang="en" sz="900" u="sng" cap="none" strike="noStrike">
                <a:solidFill>
                  <a:srgbClr val="000000"/>
                </a:solidFill>
                <a:latin typeface="Source Sans Pro"/>
                <a:ea typeface="Source Sans Pro"/>
                <a:cs typeface="Source Sans Pro"/>
                <a:sym typeface="Source Sans Pro"/>
                <a:hlinkClick r:id="rId3">
                  <a:extLst>
                    <a:ext uri="{A12FA001-AC4F-418D-AE19-62706E023703}">
                      <ahyp:hlinkClr val="tx"/>
                    </a:ext>
                  </a:extLst>
                </a:hlinkClick>
              </a:rPr>
              <a:t>"app</a:t>
            </a:r>
            <a:r>
              <a:rPr i="0" lang="en" sz="900" u="sng" cap="none" strike="noStrike">
                <a:solidFill>
                  <a:srgbClr val="000000"/>
                </a:solidFill>
                <a:latin typeface="Source Sans Pro"/>
                <a:ea typeface="Source Sans Pro"/>
                <a:cs typeface="Source Sans Pro"/>
                <a:sym typeface="Source Sans Pro"/>
                <a:hlinkClick r:id="rId4">
                  <a:extLst>
                    <a:ext uri="{A12FA001-AC4F-418D-AE19-62706E023703}">
                      <ahyp:hlinkClr val="tx"/>
                    </a:ext>
                  </a:extLst>
                </a:hlinkClick>
              </a:rPr>
              <a:t>"Beach"</a:t>
            </a:r>
            <a:r>
              <a:rPr i="0" lang="en" sz="900" u="none" cap="none" strike="noStrike">
                <a:solidFill>
                  <a:srgbClr val="000000"/>
                </a:solidFill>
                <a:latin typeface="Source Sans Pro"/>
                <a:ea typeface="Source Sans Pro"/>
                <a:cs typeface="Source Sans Pro"/>
                <a:sym typeface="Source Sans Pro"/>
              </a:rPr>
              <a:t> by </a:t>
            </a:r>
            <a:r>
              <a:rPr i="0" lang="en" sz="900" u="sng" cap="none" strike="noStrike">
                <a:solidFill>
                  <a:srgbClr val="000000"/>
                </a:solidFill>
                <a:latin typeface="Source Sans Pro"/>
                <a:ea typeface="Source Sans Pro"/>
                <a:cs typeface="Source Sans Pro"/>
                <a:sym typeface="Source Sans Pro"/>
                <a:hlinkClick r:id="rId5">
                  <a:extLst>
                    <a:ext uri="{A12FA001-AC4F-418D-AE19-62706E023703}">
                      <ahyp:hlinkClr val="tx"/>
                    </a:ext>
                  </a:extLst>
                </a:hlinkClick>
              </a:rPr>
              <a:t>Sean MacEntee</a:t>
            </a:r>
            <a:r>
              <a:rPr i="0" lang="en" sz="900" u="none" cap="none" strike="noStrike">
                <a:solidFill>
                  <a:srgbClr val="000000"/>
                </a:solidFill>
                <a:latin typeface="Source Sans Pro"/>
                <a:ea typeface="Source Sans Pro"/>
                <a:cs typeface="Source Sans Pro"/>
                <a:sym typeface="Source Sans Pro"/>
              </a:rPr>
              <a:t> is licensed under </a:t>
            </a:r>
            <a:r>
              <a:rPr i="0" lang="en" sz="900" u="sng" cap="none" strike="noStrike">
                <a:solidFill>
                  <a:srgbClr val="000000"/>
                </a:solidFill>
                <a:latin typeface="Source Sans Pro"/>
                <a:ea typeface="Source Sans Pro"/>
                <a:cs typeface="Source Sans Pro"/>
                <a:sym typeface="Source Sans Pro"/>
                <a:hlinkClick r:id="rId6">
                  <a:extLst>
                    <a:ext uri="{A12FA001-AC4F-418D-AE19-62706E023703}">
                      <ahyp:hlinkClr val="tx"/>
                    </a:ext>
                  </a:extLst>
                </a:hlinkClick>
              </a:rPr>
              <a:t>CC BY 2.0 </a:t>
            </a:r>
            <a:r>
              <a:rPr i="0" lang="en" sz="900" u="none" cap="none" strike="noStrike">
                <a:solidFill>
                  <a:srgbClr val="000000"/>
                </a:solidFill>
                <a:latin typeface="Source Sans Pro"/>
                <a:ea typeface="Source Sans Pro"/>
                <a:cs typeface="Source Sans Pro"/>
                <a:sym typeface="Source Sans Pro"/>
              </a:rPr>
              <a:t>  </a:t>
            </a:r>
            <a:endParaRPr>
              <a:latin typeface="Source Sans Pro"/>
              <a:ea typeface="Source Sans Pro"/>
              <a:cs typeface="Source Sans Pro"/>
              <a:sym typeface="Source Sans Pro"/>
            </a:endParaRPr>
          </a:p>
        </p:txBody>
      </p:sp>
      <p:pic>
        <p:nvPicPr>
          <p:cNvPr descr="Waves crashing on a beach&#10;&#10;Description automatically generated with medium confidence" id="602" name="Google Shape;602;p70"/>
          <p:cNvPicPr preferRelativeResize="0"/>
          <p:nvPr/>
        </p:nvPicPr>
        <p:blipFill rotWithShape="1">
          <a:blip r:embed="rId7">
            <a:alphaModFix/>
          </a:blip>
          <a:srcRect b="0" l="0" r="0" t="0"/>
          <a:stretch/>
        </p:blipFill>
        <p:spPr>
          <a:xfrm>
            <a:off x="841150" y="967525"/>
            <a:ext cx="3254876" cy="2414676"/>
          </a:xfrm>
          <a:prstGeom prst="rect">
            <a:avLst/>
          </a:prstGeom>
          <a:noFill/>
          <a:ln>
            <a:noFill/>
          </a:ln>
        </p:spPr>
      </p:pic>
      <p:sp>
        <p:nvSpPr>
          <p:cNvPr id="603" name="Google Shape;603;p70"/>
          <p:cNvSpPr/>
          <p:nvPr/>
        </p:nvSpPr>
        <p:spPr>
          <a:xfrm>
            <a:off x="5777488" y="4420186"/>
            <a:ext cx="17958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None/>
            </a:pPr>
            <a:r>
              <a:rPr i="0" lang="en" sz="900" u="sng" cap="none" strike="noStrike">
                <a:solidFill>
                  <a:srgbClr val="000000"/>
                </a:solidFill>
                <a:latin typeface="Source Sans Pro"/>
                <a:ea typeface="Source Sans Pro"/>
                <a:cs typeface="Source Sans Pro"/>
                <a:sym typeface="Source Sans Pro"/>
                <a:hlinkClick r:id="rId8">
                  <a:extLst>
                    <a:ext uri="{A12FA001-AC4F-418D-AE19-62706E023703}">
                      <ahyp:hlinkClr val="tx"/>
                    </a:ext>
                  </a:extLst>
                </a:hlinkClick>
              </a:rPr>
              <a:t>"Mountain.."</a:t>
            </a:r>
            <a:r>
              <a:rPr i="0" lang="en" sz="900" u="none" cap="none" strike="noStrike">
                <a:solidFill>
                  <a:srgbClr val="000000"/>
                </a:solidFill>
                <a:latin typeface="Source Sans Pro"/>
                <a:ea typeface="Source Sans Pro"/>
                <a:cs typeface="Source Sans Pro"/>
                <a:sym typeface="Source Sans Pro"/>
              </a:rPr>
              <a:t> by </a:t>
            </a:r>
            <a:r>
              <a:rPr i="0" lang="en" sz="900" u="sng" cap="none" strike="noStrike">
                <a:solidFill>
                  <a:srgbClr val="000000"/>
                </a:solidFill>
                <a:latin typeface="Source Sans Pro"/>
                <a:ea typeface="Source Sans Pro"/>
                <a:cs typeface="Source Sans Pro"/>
                <a:sym typeface="Source Sans Pro"/>
                <a:hlinkClick r:id="rId9">
                  <a:extLst>
                    <a:ext uri="{A12FA001-AC4F-418D-AE19-62706E023703}">
                      <ahyp:hlinkClr val="tx"/>
                    </a:ext>
                  </a:extLst>
                </a:hlinkClick>
              </a:rPr>
              <a:t>MinutesAlone</a:t>
            </a:r>
            <a:r>
              <a:rPr i="0" lang="en" sz="900" u="none" cap="none" strike="noStrike">
                <a:solidFill>
                  <a:srgbClr val="000000"/>
                </a:solidFill>
                <a:latin typeface="Source Sans Pro"/>
                <a:ea typeface="Source Sans Pro"/>
                <a:cs typeface="Source Sans Pro"/>
                <a:sym typeface="Source Sans Pro"/>
              </a:rPr>
              <a:t> is licensed under </a:t>
            </a:r>
            <a:r>
              <a:rPr i="0" lang="en" sz="900" u="sng" cap="none" strike="noStrike">
                <a:solidFill>
                  <a:srgbClr val="000000"/>
                </a:solidFill>
                <a:latin typeface="Source Sans Pro"/>
                <a:ea typeface="Source Sans Pro"/>
                <a:cs typeface="Source Sans Pro"/>
                <a:sym typeface="Source Sans Pro"/>
                <a:hlinkClick r:id="rId10">
                  <a:extLst>
                    <a:ext uri="{A12FA001-AC4F-418D-AE19-62706E023703}">
                      <ahyp:hlinkClr val="tx"/>
                    </a:ext>
                  </a:extLst>
                </a:hlinkClick>
              </a:rPr>
              <a:t>CC BY 2.0 </a:t>
            </a:r>
            <a:endParaRPr i="0" sz="900" u="none" cap="none" strike="noStrike">
              <a:solidFill>
                <a:srgbClr val="000000"/>
              </a:solidFill>
              <a:latin typeface="Source Sans Pro"/>
              <a:ea typeface="Source Sans Pro"/>
              <a:cs typeface="Source Sans Pro"/>
              <a:sym typeface="Source Sans Pro"/>
            </a:endParaRPr>
          </a:p>
        </p:txBody>
      </p:sp>
      <p:pic>
        <p:nvPicPr>
          <p:cNvPr descr="A snowy mountain with blue sky&#10;&#10;Description automatically generated with medium confidence" id="604" name="Google Shape;604;p70"/>
          <p:cNvPicPr preferRelativeResize="0"/>
          <p:nvPr/>
        </p:nvPicPr>
        <p:blipFill rotWithShape="1">
          <a:blip r:embed="rId11">
            <a:alphaModFix/>
          </a:blip>
          <a:srcRect b="0" l="0" r="0" t="0"/>
          <a:stretch/>
        </p:blipFill>
        <p:spPr>
          <a:xfrm>
            <a:off x="5047987" y="967251"/>
            <a:ext cx="3254872" cy="2410501"/>
          </a:xfrm>
          <a:prstGeom prst="rect">
            <a:avLst/>
          </a:prstGeom>
          <a:noFill/>
          <a:ln>
            <a:noFill/>
          </a:ln>
        </p:spPr>
      </p:pic>
      <p:sp>
        <p:nvSpPr>
          <p:cNvPr id="605" name="Google Shape;605;p70"/>
          <p:cNvSpPr txBox="1"/>
          <p:nvPr/>
        </p:nvSpPr>
        <p:spPr>
          <a:xfrm>
            <a:off x="968100" y="243950"/>
            <a:ext cx="72078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i="0" lang="en" sz="2400" u="none" cap="none" strike="noStrike">
                <a:solidFill>
                  <a:srgbClr val="2287BA"/>
                </a:solidFill>
                <a:latin typeface="DM Sans"/>
                <a:ea typeface="DM Sans"/>
                <a:cs typeface="DM Sans"/>
                <a:sym typeface="DM Sans"/>
              </a:rPr>
              <a:t>Select one by clicking on the letter of your choice</a:t>
            </a:r>
            <a:endParaRPr>
              <a:solidFill>
                <a:srgbClr val="2287BA"/>
              </a:solidFill>
              <a:latin typeface="DM Sans"/>
              <a:ea typeface="DM Sans"/>
              <a:cs typeface="DM Sans"/>
              <a:sym typeface="DM Sans"/>
            </a:endParaRPr>
          </a:p>
        </p:txBody>
      </p:sp>
      <p:pic>
        <p:nvPicPr>
          <p:cNvPr id="606" name="Google Shape;606;p70"/>
          <p:cNvPicPr preferRelativeResize="0"/>
          <p:nvPr/>
        </p:nvPicPr>
        <p:blipFill rotWithShape="1">
          <a:blip r:embed="rId12">
            <a:alphaModFix/>
          </a:blip>
          <a:srcRect b="0" l="0" r="0" t="0"/>
          <a:stretch/>
        </p:blipFill>
        <p:spPr>
          <a:xfrm>
            <a:off x="2043964" y="3464344"/>
            <a:ext cx="849250" cy="1000881"/>
          </a:xfrm>
          <a:prstGeom prst="rect">
            <a:avLst/>
          </a:prstGeom>
          <a:noFill/>
          <a:ln cap="flat" cmpd="sng" w="9525">
            <a:solidFill>
              <a:schemeClr val="lt2"/>
            </a:solidFill>
            <a:prstDash val="solid"/>
            <a:round/>
            <a:headEnd len="sm" w="sm" type="none"/>
            <a:tailEnd len="sm" w="sm" type="none"/>
          </a:ln>
        </p:spPr>
      </p:pic>
      <p:pic>
        <p:nvPicPr>
          <p:cNvPr id="607" name="Google Shape;607;p70"/>
          <p:cNvPicPr preferRelativeResize="0"/>
          <p:nvPr/>
        </p:nvPicPr>
        <p:blipFill rotWithShape="1">
          <a:blip r:embed="rId12">
            <a:alphaModFix/>
          </a:blip>
          <a:srcRect b="0" l="0" r="0" t="0"/>
          <a:stretch/>
        </p:blipFill>
        <p:spPr>
          <a:xfrm>
            <a:off x="6250764" y="3464344"/>
            <a:ext cx="849250" cy="1000881"/>
          </a:xfrm>
          <a:prstGeom prst="rect">
            <a:avLst/>
          </a:prstGeom>
          <a:noFill/>
          <a:ln cap="flat" cmpd="sng" w="9525">
            <a:solidFill>
              <a:schemeClr val="lt2"/>
            </a:solidFill>
            <a:prstDash val="solid"/>
            <a:round/>
            <a:headEnd len="sm" w="sm" type="none"/>
            <a:tailEnd len="sm" w="sm" type="none"/>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pic>
        <p:nvPicPr>
          <p:cNvPr descr="Logo&#10;&#10;Description automatically generated" id="258" name="Google Shape;258;p44"/>
          <p:cNvPicPr preferRelativeResize="0"/>
          <p:nvPr/>
        </p:nvPicPr>
        <p:blipFill rotWithShape="1">
          <a:blip r:embed="rId3">
            <a:alphaModFix/>
          </a:blip>
          <a:srcRect b="0" l="0" r="0" t="0"/>
          <a:stretch/>
        </p:blipFill>
        <p:spPr>
          <a:xfrm>
            <a:off x="8131970" y="4773752"/>
            <a:ext cx="669475" cy="173050"/>
          </a:xfrm>
          <a:prstGeom prst="rect">
            <a:avLst/>
          </a:prstGeom>
          <a:noFill/>
          <a:ln>
            <a:noFill/>
          </a:ln>
        </p:spPr>
      </p:pic>
      <p:sp>
        <p:nvSpPr>
          <p:cNvPr id="259" name="Google Shape;259;p44"/>
          <p:cNvSpPr txBox="1"/>
          <p:nvPr>
            <p:ph idx="12" type="sldNum"/>
          </p:nvPr>
        </p:nvSpPr>
        <p:spPr>
          <a:xfrm>
            <a:off x="226714" y="4804181"/>
            <a:ext cx="118200" cy="112500"/>
          </a:xfrm>
          <a:prstGeom prst="rect">
            <a:avLst/>
          </a:prstGeom>
          <a:noFill/>
          <a:ln>
            <a:noFill/>
          </a:ln>
        </p:spPr>
        <p:txBody>
          <a:bodyPr anchorCtr="0" anchor="t" bIns="19050" lIns="19050" spcFirstLastPara="1" rIns="19050" wrap="square" tIns="19050">
            <a:noAutofit/>
          </a:bodyPr>
          <a:lstStyle/>
          <a:p>
            <a:pPr indent="0" lvl="0" marL="0" rtl="0" algn="ctr">
              <a:lnSpc>
                <a:spcPct val="100000"/>
              </a:lnSpc>
              <a:spcBef>
                <a:spcPts val="0"/>
              </a:spcBef>
              <a:spcAft>
                <a:spcPts val="0"/>
              </a:spcAft>
              <a:buClr>
                <a:srgbClr val="4189D4"/>
              </a:buClr>
              <a:buSzPts val="500"/>
              <a:buFont typeface="Ubuntu"/>
              <a:buNone/>
            </a:pPr>
            <a:fld id="{00000000-1234-1234-1234-123412341234}" type="slidenum">
              <a:rPr lang="en"/>
              <a:t>‹#›</a:t>
            </a:fld>
            <a:endParaRPr/>
          </a:p>
        </p:txBody>
      </p:sp>
      <p:pic>
        <p:nvPicPr>
          <p:cNvPr id="260" name="Google Shape;260;p44"/>
          <p:cNvPicPr preferRelativeResize="0"/>
          <p:nvPr/>
        </p:nvPicPr>
        <p:blipFill rotWithShape="1">
          <a:blip r:embed="rId4">
            <a:alphaModFix/>
          </a:blip>
          <a:srcRect b="0" l="0" r="0" t="0"/>
          <a:stretch/>
        </p:blipFill>
        <p:spPr>
          <a:xfrm>
            <a:off x="3135962" y="2585048"/>
            <a:ext cx="1019875" cy="1202000"/>
          </a:xfrm>
          <a:prstGeom prst="rect">
            <a:avLst/>
          </a:prstGeom>
          <a:noFill/>
          <a:ln cap="flat" cmpd="sng" w="9525">
            <a:solidFill>
              <a:schemeClr val="lt2"/>
            </a:solidFill>
            <a:prstDash val="solid"/>
            <a:round/>
            <a:headEnd len="sm" w="sm" type="none"/>
            <a:tailEnd len="sm" w="sm" type="none"/>
          </a:ln>
        </p:spPr>
      </p:pic>
      <p:pic>
        <p:nvPicPr>
          <p:cNvPr id="261" name="Google Shape;261;p44"/>
          <p:cNvPicPr preferRelativeResize="0"/>
          <p:nvPr/>
        </p:nvPicPr>
        <p:blipFill rotWithShape="1">
          <a:blip r:embed="rId4">
            <a:alphaModFix/>
          </a:blip>
          <a:srcRect b="0" l="0" r="0" t="0"/>
          <a:stretch/>
        </p:blipFill>
        <p:spPr>
          <a:xfrm>
            <a:off x="4988187" y="2585048"/>
            <a:ext cx="1019875" cy="1202000"/>
          </a:xfrm>
          <a:prstGeom prst="rect">
            <a:avLst/>
          </a:prstGeom>
          <a:noFill/>
          <a:ln cap="flat" cmpd="sng" w="9525">
            <a:solidFill>
              <a:schemeClr val="lt2"/>
            </a:solidFill>
            <a:prstDash val="solid"/>
            <a:round/>
            <a:headEnd len="sm" w="sm" type="none"/>
            <a:tailEnd len="sm" w="sm" type="none"/>
          </a:ln>
        </p:spPr>
      </p:pic>
      <p:pic>
        <p:nvPicPr>
          <p:cNvPr id="262" name="Google Shape;262;p44"/>
          <p:cNvPicPr preferRelativeResize="0"/>
          <p:nvPr/>
        </p:nvPicPr>
        <p:blipFill>
          <a:blip r:embed="rId5">
            <a:alphaModFix/>
          </a:blip>
          <a:stretch>
            <a:fillRect/>
          </a:stretch>
        </p:blipFill>
        <p:spPr>
          <a:xfrm>
            <a:off x="3011350" y="1178875"/>
            <a:ext cx="1269100" cy="1342675"/>
          </a:xfrm>
          <a:prstGeom prst="rect">
            <a:avLst/>
          </a:prstGeom>
          <a:noFill/>
          <a:ln>
            <a:noFill/>
          </a:ln>
        </p:spPr>
      </p:pic>
      <p:pic>
        <p:nvPicPr>
          <p:cNvPr id="263" name="Google Shape;263;p44"/>
          <p:cNvPicPr preferRelativeResize="0"/>
          <p:nvPr/>
        </p:nvPicPr>
        <p:blipFill>
          <a:blip r:embed="rId6">
            <a:alphaModFix/>
          </a:blip>
          <a:stretch>
            <a:fillRect/>
          </a:stretch>
        </p:blipFill>
        <p:spPr>
          <a:xfrm>
            <a:off x="4732325" y="1212350"/>
            <a:ext cx="1409000" cy="1275725"/>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1" name="Shape 611"/>
        <p:cNvGrpSpPr/>
        <p:nvPr/>
      </p:nvGrpSpPr>
      <p:grpSpPr>
        <a:xfrm>
          <a:off x="0" y="0"/>
          <a:ext cx="0" cy="0"/>
          <a:chOff x="0" y="0"/>
          <a:chExt cx="0" cy="0"/>
        </a:xfrm>
      </p:grpSpPr>
      <p:sp>
        <p:nvSpPr>
          <p:cNvPr id="612" name="Google Shape;612;p71"/>
          <p:cNvSpPr txBox="1"/>
          <p:nvPr/>
        </p:nvSpPr>
        <p:spPr>
          <a:xfrm>
            <a:off x="817350" y="410500"/>
            <a:ext cx="7509300" cy="4770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None/>
            </a:pPr>
            <a:r>
              <a:rPr lang="en" sz="2500">
                <a:solidFill>
                  <a:srgbClr val="2287BA"/>
                </a:solidFill>
                <a:latin typeface="DM Sans"/>
                <a:ea typeface="DM Sans"/>
                <a:cs typeface="DM Sans"/>
                <a:sym typeface="DM Sans"/>
              </a:rPr>
              <a:t>Select one by clicking on the letter of your choice</a:t>
            </a:r>
            <a:endParaRPr sz="2500">
              <a:solidFill>
                <a:srgbClr val="2287BA"/>
              </a:solidFill>
            </a:endParaRPr>
          </a:p>
        </p:txBody>
      </p:sp>
      <p:sp>
        <p:nvSpPr>
          <p:cNvPr id="613" name="Google Shape;613;p71"/>
          <p:cNvSpPr txBox="1"/>
          <p:nvPr/>
        </p:nvSpPr>
        <p:spPr>
          <a:xfrm>
            <a:off x="1905900" y="1531750"/>
            <a:ext cx="1484700" cy="939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 sz="5500">
                <a:latin typeface="Source Sans Pro"/>
                <a:ea typeface="Source Sans Pro"/>
                <a:cs typeface="Source Sans Pro"/>
                <a:sym typeface="Source Sans Pro"/>
              </a:rPr>
              <a:t>Dog</a:t>
            </a:r>
            <a:endParaRPr sz="5500">
              <a:latin typeface="Source Sans Pro"/>
              <a:ea typeface="Source Sans Pro"/>
              <a:cs typeface="Source Sans Pro"/>
              <a:sym typeface="Source Sans Pro"/>
            </a:endParaRPr>
          </a:p>
        </p:txBody>
      </p:sp>
      <p:sp>
        <p:nvSpPr>
          <p:cNvPr id="614" name="Google Shape;614;p71"/>
          <p:cNvSpPr txBox="1"/>
          <p:nvPr/>
        </p:nvSpPr>
        <p:spPr>
          <a:xfrm>
            <a:off x="5522277" y="1531738"/>
            <a:ext cx="1324500" cy="939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 sz="5500">
                <a:latin typeface="Source Sans Pro"/>
                <a:ea typeface="Source Sans Pro"/>
                <a:cs typeface="Source Sans Pro"/>
                <a:sym typeface="Source Sans Pro"/>
              </a:rPr>
              <a:t>Cat</a:t>
            </a:r>
            <a:endParaRPr sz="5500">
              <a:latin typeface="Source Sans Pro"/>
              <a:ea typeface="Source Sans Pro"/>
              <a:cs typeface="Source Sans Pro"/>
              <a:sym typeface="Source Sans Pro"/>
            </a:endParaRPr>
          </a:p>
        </p:txBody>
      </p:sp>
      <p:pic>
        <p:nvPicPr>
          <p:cNvPr id="615" name="Google Shape;615;p71"/>
          <p:cNvPicPr preferRelativeResize="0"/>
          <p:nvPr/>
        </p:nvPicPr>
        <p:blipFill rotWithShape="1">
          <a:blip r:embed="rId3">
            <a:alphaModFix/>
          </a:blip>
          <a:srcRect b="0" l="0" r="0" t="0"/>
          <a:stretch/>
        </p:blipFill>
        <p:spPr>
          <a:xfrm>
            <a:off x="2223614" y="2616894"/>
            <a:ext cx="849250" cy="1000881"/>
          </a:xfrm>
          <a:prstGeom prst="rect">
            <a:avLst/>
          </a:prstGeom>
          <a:noFill/>
          <a:ln cap="flat" cmpd="sng" w="9525">
            <a:solidFill>
              <a:schemeClr val="lt2"/>
            </a:solidFill>
            <a:prstDash val="solid"/>
            <a:round/>
            <a:headEnd len="sm" w="sm" type="none"/>
            <a:tailEnd len="sm" w="sm" type="none"/>
          </a:ln>
        </p:spPr>
      </p:pic>
      <p:pic>
        <p:nvPicPr>
          <p:cNvPr id="616" name="Google Shape;616;p71"/>
          <p:cNvPicPr preferRelativeResize="0"/>
          <p:nvPr/>
        </p:nvPicPr>
        <p:blipFill rotWithShape="1">
          <a:blip r:embed="rId3">
            <a:alphaModFix/>
          </a:blip>
          <a:srcRect b="0" l="0" r="0" t="0"/>
          <a:stretch/>
        </p:blipFill>
        <p:spPr>
          <a:xfrm>
            <a:off x="5759889" y="2616894"/>
            <a:ext cx="849250" cy="1000881"/>
          </a:xfrm>
          <a:prstGeom prst="rect">
            <a:avLst/>
          </a:prstGeom>
          <a:noFill/>
          <a:ln cap="flat" cmpd="sng" w="9525">
            <a:solidFill>
              <a:schemeClr val="lt2"/>
            </a:solidFill>
            <a:prstDash val="solid"/>
            <a:round/>
            <a:headEnd len="sm" w="sm" type="none"/>
            <a:tailEnd len="sm" w="sm" type="none"/>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0" name="Shape 620"/>
        <p:cNvGrpSpPr/>
        <p:nvPr/>
      </p:nvGrpSpPr>
      <p:grpSpPr>
        <a:xfrm>
          <a:off x="0" y="0"/>
          <a:ext cx="0" cy="0"/>
          <a:chOff x="0" y="0"/>
          <a:chExt cx="0" cy="0"/>
        </a:xfrm>
      </p:grpSpPr>
      <p:sp>
        <p:nvSpPr>
          <p:cNvPr id="621" name="Google Shape;621;p72"/>
          <p:cNvSpPr txBox="1"/>
          <p:nvPr/>
        </p:nvSpPr>
        <p:spPr>
          <a:xfrm>
            <a:off x="1804956" y="2996124"/>
            <a:ext cx="1966200" cy="861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i="0" lang="en" sz="5000" u="none" cap="none" strike="noStrike">
                <a:solidFill>
                  <a:srgbClr val="080808"/>
                </a:solidFill>
                <a:latin typeface="Source Sans Pro"/>
                <a:ea typeface="Source Sans Pro"/>
                <a:cs typeface="Source Sans Pro"/>
                <a:sym typeface="Source Sans Pro"/>
              </a:rPr>
              <a:t>Under</a:t>
            </a:r>
            <a:endParaRPr>
              <a:solidFill>
                <a:srgbClr val="080808"/>
              </a:solidFill>
              <a:latin typeface="Source Sans Pro"/>
              <a:ea typeface="Source Sans Pro"/>
              <a:cs typeface="Source Sans Pro"/>
              <a:sym typeface="Source Sans Pro"/>
            </a:endParaRPr>
          </a:p>
        </p:txBody>
      </p:sp>
      <p:sp>
        <p:nvSpPr>
          <p:cNvPr id="622" name="Google Shape;622;p72"/>
          <p:cNvSpPr txBox="1"/>
          <p:nvPr/>
        </p:nvSpPr>
        <p:spPr>
          <a:xfrm>
            <a:off x="5522358" y="3036623"/>
            <a:ext cx="1495800" cy="76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i="0" lang="en" sz="4400" u="none" cap="none" strike="noStrike">
                <a:solidFill>
                  <a:srgbClr val="080808"/>
                </a:solidFill>
                <a:latin typeface="Source Sans Pro"/>
                <a:ea typeface="Source Sans Pro"/>
                <a:cs typeface="Source Sans Pro"/>
                <a:sym typeface="Source Sans Pro"/>
              </a:rPr>
              <a:t>Over</a:t>
            </a:r>
            <a:endParaRPr>
              <a:solidFill>
                <a:srgbClr val="080808"/>
              </a:solidFill>
              <a:latin typeface="Source Sans Pro"/>
              <a:ea typeface="Source Sans Pro"/>
              <a:cs typeface="Source Sans Pro"/>
              <a:sym typeface="Source Sans Pro"/>
            </a:endParaRPr>
          </a:p>
        </p:txBody>
      </p:sp>
      <p:pic>
        <p:nvPicPr>
          <p:cNvPr descr="Premium 100% Bamboo Toilet Paper - Double Length Rolls | Who Gives A Crap  USA" id="623" name="Google Shape;623;p72"/>
          <p:cNvPicPr preferRelativeResize="0"/>
          <p:nvPr/>
        </p:nvPicPr>
        <p:blipFill rotWithShape="1">
          <a:blip r:embed="rId3">
            <a:alphaModFix/>
          </a:blip>
          <a:srcRect b="0" l="0" r="0" t="0"/>
          <a:stretch/>
        </p:blipFill>
        <p:spPr>
          <a:xfrm>
            <a:off x="3536087" y="848013"/>
            <a:ext cx="2071826" cy="2071826"/>
          </a:xfrm>
          <a:prstGeom prst="rect">
            <a:avLst/>
          </a:prstGeom>
          <a:noFill/>
          <a:ln>
            <a:noFill/>
          </a:ln>
        </p:spPr>
      </p:pic>
      <p:sp>
        <p:nvSpPr>
          <p:cNvPr id="624" name="Google Shape;624;p72"/>
          <p:cNvSpPr txBox="1"/>
          <p:nvPr/>
        </p:nvSpPr>
        <p:spPr>
          <a:xfrm>
            <a:off x="815275" y="310050"/>
            <a:ext cx="72000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i="0" lang="en" sz="2400" u="none" cap="none" strike="noStrike">
                <a:solidFill>
                  <a:srgbClr val="2287BA"/>
                </a:solidFill>
                <a:latin typeface="DM Sans"/>
                <a:ea typeface="DM Sans"/>
                <a:cs typeface="DM Sans"/>
                <a:sym typeface="DM Sans"/>
              </a:rPr>
              <a:t>Select one by clicking on the letter of your choice</a:t>
            </a:r>
            <a:endParaRPr>
              <a:solidFill>
                <a:srgbClr val="2287BA"/>
              </a:solidFill>
              <a:latin typeface="DM Sans"/>
              <a:ea typeface="DM Sans"/>
              <a:cs typeface="DM Sans"/>
              <a:sym typeface="DM Sans"/>
            </a:endParaRPr>
          </a:p>
        </p:txBody>
      </p:sp>
      <p:pic>
        <p:nvPicPr>
          <p:cNvPr id="625" name="Google Shape;625;p72"/>
          <p:cNvPicPr preferRelativeResize="0"/>
          <p:nvPr/>
        </p:nvPicPr>
        <p:blipFill rotWithShape="1">
          <a:blip r:embed="rId4">
            <a:alphaModFix/>
          </a:blip>
          <a:srcRect b="0" l="0" r="0" t="0"/>
          <a:stretch/>
        </p:blipFill>
        <p:spPr>
          <a:xfrm>
            <a:off x="2304564" y="3710894"/>
            <a:ext cx="849250" cy="1000881"/>
          </a:xfrm>
          <a:prstGeom prst="rect">
            <a:avLst/>
          </a:prstGeom>
          <a:noFill/>
          <a:ln cap="flat" cmpd="sng" w="9525">
            <a:solidFill>
              <a:schemeClr val="lt2"/>
            </a:solidFill>
            <a:prstDash val="solid"/>
            <a:round/>
            <a:headEnd len="sm" w="sm" type="none"/>
            <a:tailEnd len="sm" w="sm" type="none"/>
          </a:ln>
        </p:spPr>
      </p:pic>
      <p:pic>
        <p:nvPicPr>
          <p:cNvPr id="626" name="Google Shape;626;p72"/>
          <p:cNvPicPr preferRelativeResize="0"/>
          <p:nvPr/>
        </p:nvPicPr>
        <p:blipFill rotWithShape="1">
          <a:blip r:embed="rId4">
            <a:alphaModFix/>
          </a:blip>
          <a:srcRect b="0" l="0" r="0" t="0"/>
          <a:stretch/>
        </p:blipFill>
        <p:spPr>
          <a:xfrm>
            <a:off x="5750914" y="3710894"/>
            <a:ext cx="849250" cy="1000881"/>
          </a:xfrm>
          <a:prstGeom prst="rect">
            <a:avLst/>
          </a:prstGeom>
          <a:noFill/>
          <a:ln cap="flat" cmpd="sng" w="9525">
            <a:solidFill>
              <a:schemeClr val="lt2"/>
            </a:solidFill>
            <a:prstDash val="solid"/>
            <a:round/>
            <a:headEnd len="sm" w="sm" type="none"/>
            <a:tailEnd len="sm" w="sm" type="none"/>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0" name="Shape 630"/>
        <p:cNvGrpSpPr/>
        <p:nvPr/>
      </p:nvGrpSpPr>
      <p:grpSpPr>
        <a:xfrm>
          <a:off x="0" y="0"/>
          <a:ext cx="0" cy="0"/>
          <a:chOff x="0" y="0"/>
          <a:chExt cx="0" cy="0"/>
        </a:xfrm>
      </p:grpSpPr>
      <p:sp>
        <p:nvSpPr>
          <p:cNvPr id="631" name="Google Shape;631;p73"/>
          <p:cNvSpPr txBox="1"/>
          <p:nvPr/>
        </p:nvSpPr>
        <p:spPr>
          <a:xfrm>
            <a:off x="1766974" y="3112800"/>
            <a:ext cx="1683900" cy="8619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 sz="5000">
                <a:solidFill>
                  <a:srgbClr val="080808"/>
                </a:solidFill>
                <a:latin typeface="Source Sans Pro"/>
                <a:ea typeface="Source Sans Pro"/>
                <a:cs typeface="Source Sans Pro"/>
                <a:sym typeface="Source Sans Pro"/>
              </a:rPr>
              <a:t>Coke</a:t>
            </a:r>
            <a:endParaRPr>
              <a:solidFill>
                <a:srgbClr val="080808"/>
              </a:solidFill>
              <a:latin typeface="Source Sans Pro"/>
              <a:ea typeface="Source Sans Pro"/>
              <a:cs typeface="Source Sans Pro"/>
              <a:sym typeface="Source Sans Pro"/>
            </a:endParaRPr>
          </a:p>
        </p:txBody>
      </p:sp>
      <p:sp>
        <p:nvSpPr>
          <p:cNvPr id="632" name="Google Shape;632;p73"/>
          <p:cNvSpPr txBox="1"/>
          <p:nvPr/>
        </p:nvSpPr>
        <p:spPr>
          <a:xfrm>
            <a:off x="5286624" y="3112800"/>
            <a:ext cx="1608300" cy="7695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 sz="4400">
                <a:solidFill>
                  <a:srgbClr val="080808"/>
                </a:solidFill>
                <a:latin typeface="Source Sans Pro"/>
                <a:ea typeface="Source Sans Pro"/>
                <a:cs typeface="Source Sans Pro"/>
                <a:sym typeface="Source Sans Pro"/>
              </a:rPr>
              <a:t>Pepsi</a:t>
            </a:r>
            <a:endParaRPr>
              <a:solidFill>
                <a:srgbClr val="080808"/>
              </a:solidFill>
              <a:latin typeface="Source Sans Pro"/>
              <a:ea typeface="Source Sans Pro"/>
              <a:cs typeface="Source Sans Pro"/>
              <a:sym typeface="Source Sans Pro"/>
            </a:endParaRPr>
          </a:p>
        </p:txBody>
      </p:sp>
      <p:pic>
        <p:nvPicPr>
          <p:cNvPr id="633" name="Google Shape;633;p73"/>
          <p:cNvPicPr preferRelativeResize="0"/>
          <p:nvPr/>
        </p:nvPicPr>
        <p:blipFill rotWithShape="1">
          <a:blip r:embed="rId3">
            <a:alphaModFix/>
          </a:blip>
          <a:srcRect b="0" l="0" r="22468" t="0"/>
          <a:stretch/>
        </p:blipFill>
        <p:spPr>
          <a:xfrm>
            <a:off x="3173872" y="1035625"/>
            <a:ext cx="2088523" cy="2020298"/>
          </a:xfrm>
          <a:prstGeom prst="rect">
            <a:avLst/>
          </a:prstGeom>
          <a:noFill/>
          <a:ln>
            <a:noFill/>
          </a:ln>
        </p:spPr>
      </p:pic>
      <p:sp>
        <p:nvSpPr>
          <p:cNvPr id="634" name="Google Shape;634;p73"/>
          <p:cNvSpPr txBox="1"/>
          <p:nvPr/>
        </p:nvSpPr>
        <p:spPr>
          <a:xfrm>
            <a:off x="968100" y="410500"/>
            <a:ext cx="7207800" cy="4617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None/>
            </a:pPr>
            <a:r>
              <a:rPr lang="en" sz="2400">
                <a:solidFill>
                  <a:srgbClr val="2287BA"/>
                </a:solidFill>
                <a:latin typeface="DM Sans"/>
                <a:ea typeface="DM Sans"/>
                <a:cs typeface="DM Sans"/>
                <a:sym typeface="DM Sans"/>
              </a:rPr>
              <a:t>Select one by clicking on the letter of your choice</a:t>
            </a:r>
            <a:endParaRPr sz="2400">
              <a:solidFill>
                <a:srgbClr val="2287BA"/>
              </a:solidFill>
            </a:endParaRPr>
          </a:p>
        </p:txBody>
      </p:sp>
      <p:pic>
        <p:nvPicPr>
          <p:cNvPr id="635" name="Google Shape;635;p73"/>
          <p:cNvPicPr preferRelativeResize="0"/>
          <p:nvPr/>
        </p:nvPicPr>
        <p:blipFill rotWithShape="1">
          <a:blip r:embed="rId4">
            <a:alphaModFix/>
          </a:blip>
          <a:srcRect b="0" l="0" r="0" t="0"/>
          <a:stretch/>
        </p:blipFill>
        <p:spPr>
          <a:xfrm>
            <a:off x="2102814" y="3882294"/>
            <a:ext cx="849250" cy="1000881"/>
          </a:xfrm>
          <a:prstGeom prst="rect">
            <a:avLst/>
          </a:prstGeom>
          <a:noFill/>
          <a:ln cap="flat" cmpd="sng" w="9525">
            <a:solidFill>
              <a:schemeClr val="lt2"/>
            </a:solidFill>
            <a:prstDash val="solid"/>
            <a:round/>
            <a:headEnd len="sm" w="sm" type="none"/>
            <a:tailEnd len="sm" w="sm" type="none"/>
          </a:ln>
        </p:spPr>
      </p:pic>
      <p:pic>
        <p:nvPicPr>
          <p:cNvPr id="636" name="Google Shape;636;p73"/>
          <p:cNvPicPr preferRelativeResize="0"/>
          <p:nvPr/>
        </p:nvPicPr>
        <p:blipFill rotWithShape="1">
          <a:blip r:embed="rId4">
            <a:alphaModFix/>
          </a:blip>
          <a:srcRect b="0" l="0" r="0" t="0"/>
          <a:stretch/>
        </p:blipFill>
        <p:spPr>
          <a:xfrm>
            <a:off x="5666139" y="3882294"/>
            <a:ext cx="849250" cy="1000881"/>
          </a:xfrm>
          <a:prstGeom prst="rect">
            <a:avLst/>
          </a:prstGeom>
          <a:noFill/>
          <a:ln cap="flat" cmpd="sng" w="9525">
            <a:solidFill>
              <a:schemeClr val="lt2"/>
            </a:solidFill>
            <a:prstDash val="solid"/>
            <a:round/>
            <a:headEnd len="sm" w="sm" type="none"/>
            <a:tailEnd len="sm" w="sm" type="none"/>
          </a:ln>
        </p:spPr>
      </p:pic>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0" name="Shape 640"/>
        <p:cNvGrpSpPr/>
        <p:nvPr/>
      </p:nvGrpSpPr>
      <p:grpSpPr>
        <a:xfrm>
          <a:off x="0" y="0"/>
          <a:ext cx="0" cy="0"/>
          <a:chOff x="0" y="0"/>
          <a:chExt cx="0" cy="0"/>
        </a:xfrm>
      </p:grpSpPr>
      <p:sp>
        <p:nvSpPr>
          <p:cNvPr id="641" name="Google Shape;641;p74"/>
          <p:cNvSpPr txBox="1"/>
          <p:nvPr/>
        </p:nvSpPr>
        <p:spPr>
          <a:xfrm>
            <a:off x="833550" y="439675"/>
            <a:ext cx="7476900" cy="4617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None/>
            </a:pPr>
            <a:r>
              <a:rPr lang="en" sz="2400">
                <a:solidFill>
                  <a:srgbClr val="2287BA"/>
                </a:solidFill>
                <a:latin typeface="DM Sans"/>
                <a:ea typeface="DM Sans"/>
                <a:cs typeface="DM Sans"/>
                <a:sym typeface="DM Sans"/>
              </a:rPr>
              <a:t>Select one by clicking on the letter of your choice</a:t>
            </a:r>
            <a:endParaRPr sz="2400">
              <a:solidFill>
                <a:srgbClr val="2287BA"/>
              </a:solidFill>
            </a:endParaRPr>
          </a:p>
        </p:txBody>
      </p:sp>
      <p:sp>
        <p:nvSpPr>
          <p:cNvPr id="642" name="Google Shape;642;p74"/>
          <p:cNvSpPr txBox="1"/>
          <p:nvPr/>
        </p:nvSpPr>
        <p:spPr>
          <a:xfrm>
            <a:off x="1948775" y="3193925"/>
            <a:ext cx="13203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 sz="2800">
                <a:solidFill>
                  <a:srgbClr val="080808"/>
                </a:solidFill>
                <a:latin typeface="Source Sans Pro"/>
                <a:ea typeface="Source Sans Pro"/>
                <a:cs typeface="Source Sans Pro"/>
                <a:sym typeface="Source Sans Pro"/>
              </a:rPr>
              <a:t>Fusion</a:t>
            </a:r>
            <a:endParaRPr>
              <a:solidFill>
                <a:srgbClr val="080808"/>
              </a:solidFill>
              <a:latin typeface="Source Sans Pro"/>
              <a:ea typeface="Source Sans Pro"/>
              <a:cs typeface="Source Sans Pro"/>
              <a:sym typeface="Source Sans Pro"/>
            </a:endParaRPr>
          </a:p>
        </p:txBody>
      </p:sp>
      <p:sp>
        <p:nvSpPr>
          <p:cNvPr id="643" name="Google Shape;643;p74"/>
          <p:cNvSpPr txBox="1"/>
          <p:nvPr/>
        </p:nvSpPr>
        <p:spPr>
          <a:xfrm>
            <a:off x="5430629" y="3193925"/>
            <a:ext cx="13203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 sz="2800">
                <a:solidFill>
                  <a:srgbClr val="080808"/>
                </a:solidFill>
                <a:latin typeface="Source Sans Pro"/>
                <a:ea typeface="Source Sans Pro"/>
                <a:cs typeface="Source Sans Pro"/>
                <a:sym typeface="Source Sans Pro"/>
              </a:rPr>
              <a:t>Fission</a:t>
            </a:r>
            <a:endParaRPr>
              <a:solidFill>
                <a:srgbClr val="080808"/>
              </a:solidFill>
              <a:latin typeface="Source Sans Pro"/>
              <a:ea typeface="Source Sans Pro"/>
              <a:cs typeface="Source Sans Pro"/>
              <a:sym typeface="Source Sans Pro"/>
            </a:endParaRPr>
          </a:p>
        </p:txBody>
      </p:sp>
      <p:pic>
        <p:nvPicPr>
          <p:cNvPr id="644" name="Google Shape;644;p74"/>
          <p:cNvPicPr preferRelativeResize="0"/>
          <p:nvPr/>
        </p:nvPicPr>
        <p:blipFill>
          <a:blip r:embed="rId3">
            <a:alphaModFix/>
          </a:blip>
          <a:stretch>
            <a:fillRect/>
          </a:stretch>
        </p:blipFill>
        <p:spPr>
          <a:xfrm>
            <a:off x="1502913" y="1028578"/>
            <a:ext cx="2212023" cy="2101422"/>
          </a:xfrm>
          <a:prstGeom prst="rect">
            <a:avLst/>
          </a:prstGeom>
          <a:noFill/>
          <a:ln>
            <a:noFill/>
          </a:ln>
        </p:spPr>
      </p:pic>
      <p:pic>
        <p:nvPicPr>
          <p:cNvPr id="645" name="Google Shape;645;p74"/>
          <p:cNvPicPr preferRelativeResize="0"/>
          <p:nvPr/>
        </p:nvPicPr>
        <p:blipFill>
          <a:blip r:embed="rId4">
            <a:alphaModFix/>
          </a:blip>
          <a:stretch>
            <a:fillRect/>
          </a:stretch>
        </p:blipFill>
        <p:spPr>
          <a:xfrm>
            <a:off x="4955250" y="973100"/>
            <a:ext cx="2271049" cy="2293749"/>
          </a:xfrm>
          <a:prstGeom prst="rect">
            <a:avLst/>
          </a:prstGeom>
          <a:noFill/>
          <a:ln>
            <a:noFill/>
          </a:ln>
        </p:spPr>
      </p:pic>
      <p:pic>
        <p:nvPicPr>
          <p:cNvPr id="646" name="Google Shape;646;p74"/>
          <p:cNvPicPr preferRelativeResize="0"/>
          <p:nvPr/>
        </p:nvPicPr>
        <p:blipFill rotWithShape="1">
          <a:blip r:embed="rId5">
            <a:alphaModFix/>
          </a:blip>
          <a:srcRect b="0" l="0" r="0" t="0"/>
          <a:stretch/>
        </p:blipFill>
        <p:spPr>
          <a:xfrm>
            <a:off x="2091039" y="3781044"/>
            <a:ext cx="849250" cy="1000881"/>
          </a:xfrm>
          <a:prstGeom prst="rect">
            <a:avLst/>
          </a:prstGeom>
          <a:noFill/>
          <a:ln cap="flat" cmpd="sng" w="9525">
            <a:solidFill>
              <a:schemeClr val="lt2"/>
            </a:solidFill>
            <a:prstDash val="solid"/>
            <a:round/>
            <a:headEnd len="sm" w="sm" type="none"/>
            <a:tailEnd len="sm" w="sm" type="none"/>
          </a:ln>
        </p:spPr>
      </p:pic>
      <p:pic>
        <p:nvPicPr>
          <p:cNvPr id="647" name="Google Shape;647;p74"/>
          <p:cNvPicPr preferRelativeResize="0"/>
          <p:nvPr/>
        </p:nvPicPr>
        <p:blipFill rotWithShape="1">
          <a:blip r:embed="rId5">
            <a:alphaModFix/>
          </a:blip>
          <a:srcRect b="0" l="0" r="0" t="0"/>
          <a:stretch/>
        </p:blipFill>
        <p:spPr>
          <a:xfrm>
            <a:off x="5609664" y="3717119"/>
            <a:ext cx="849250" cy="1000881"/>
          </a:xfrm>
          <a:prstGeom prst="rect">
            <a:avLst/>
          </a:prstGeom>
          <a:noFill/>
          <a:ln cap="flat" cmpd="sng" w="9525">
            <a:solidFill>
              <a:schemeClr val="lt2"/>
            </a:solidFill>
            <a:prstDash val="solid"/>
            <a:round/>
            <a:headEnd len="sm" w="sm" type="none"/>
            <a:tailEnd len="sm" w="sm" type="none"/>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1" name="Shape 651"/>
        <p:cNvGrpSpPr/>
        <p:nvPr/>
      </p:nvGrpSpPr>
      <p:grpSpPr>
        <a:xfrm>
          <a:off x="0" y="0"/>
          <a:ext cx="0" cy="0"/>
          <a:chOff x="0" y="0"/>
          <a:chExt cx="0" cy="0"/>
        </a:xfrm>
      </p:grpSpPr>
      <p:sp>
        <p:nvSpPr>
          <p:cNvPr id="652" name="Google Shape;652;p75"/>
          <p:cNvSpPr txBox="1"/>
          <p:nvPr/>
        </p:nvSpPr>
        <p:spPr>
          <a:xfrm>
            <a:off x="1664975" y="1738300"/>
            <a:ext cx="20970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 sz="4800">
                <a:solidFill>
                  <a:srgbClr val="080808"/>
                </a:solidFill>
                <a:latin typeface="Source Sans Pro"/>
                <a:ea typeface="Source Sans Pro"/>
                <a:cs typeface="Source Sans Pro"/>
                <a:sym typeface="Source Sans Pro"/>
              </a:rPr>
              <a:t>Poems</a:t>
            </a:r>
            <a:endParaRPr sz="4800">
              <a:solidFill>
                <a:srgbClr val="080808"/>
              </a:solidFill>
              <a:latin typeface="Source Sans Pro"/>
              <a:ea typeface="Source Sans Pro"/>
              <a:cs typeface="Source Sans Pro"/>
              <a:sym typeface="Source Sans Pro"/>
            </a:endParaRPr>
          </a:p>
        </p:txBody>
      </p:sp>
      <p:sp>
        <p:nvSpPr>
          <p:cNvPr id="653" name="Google Shape;653;p75"/>
          <p:cNvSpPr txBox="1"/>
          <p:nvPr/>
        </p:nvSpPr>
        <p:spPr>
          <a:xfrm>
            <a:off x="4921650" y="1738300"/>
            <a:ext cx="2097000" cy="8310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lang="en" sz="4800">
                <a:solidFill>
                  <a:srgbClr val="080808"/>
                </a:solidFill>
                <a:latin typeface="Source Sans Pro"/>
                <a:ea typeface="Source Sans Pro"/>
                <a:cs typeface="Source Sans Pro"/>
                <a:sym typeface="Source Sans Pro"/>
              </a:rPr>
              <a:t>Novels</a:t>
            </a:r>
            <a:endParaRPr sz="4800">
              <a:solidFill>
                <a:srgbClr val="080808"/>
              </a:solidFill>
              <a:latin typeface="Source Sans Pro"/>
              <a:ea typeface="Source Sans Pro"/>
              <a:cs typeface="Source Sans Pro"/>
              <a:sym typeface="Source Sans Pro"/>
            </a:endParaRPr>
          </a:p>
        </p:txBody>
      </p:sp>
      <p:sp>
        <p:nvSpPr>
          <p:cNvPr id="654" name="Google Shape;654;p75"/>
          <p:cNvSpPr txBox="1"/>
          <p:nvPr/>
        </p:nvSpPr>
        <p:spPr>
          <a:xfrm>
            <a:off x="1008175" y="410500"/>
            <a:ext cx="7178700" cy="4617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None/>
            </a:pPr>
            <a:r>
              <a:rPr lang="en" sz="2400">
                <a:solidFill>
                  <a:srgbClr val="2287BA"/>
                </a:solidFill>
                <a:latin typeface="DM Sans"/>
                <a:ea typeface="DM Sans"/>
                <a:cs typeface="DM Sans"/>
                <a:sym typeface="DM Sans"/>
              </a:rPr>
              <a:t>Select one by clicking on the letter of your choice</a:t>
            </a:r>
            <a:endParaRPr sz="2400">
              <a:solidFill>
                <a:srgbClr val="2287BA"/>
              </a:solidFill>
            </a:endParaRPr>
          </a:p>
        </p:txBody>
      </p:sp>
      <p:pic>
        <p:nvPicPr>
          <p:cNvPr id="655" name="Google Shape;655;p75"/>
          <p:cNvPicPr preferRelativeResize="0"/>
          <p:nvPr/>
        </p:nvPicPr>
        <p:blipFill rotWithShape="1">
          <a:blip r:embed="rId3">
            <a:alphaModFix/>
          </a:blip>
          <a:srcRect b="0" l="0" r="0" t="0"/>
          <a:stretch/>
        </p:blipFill>
        <p:spPr>
          <a:xfrm>
            <a:off x="2185214" y="2639819"/>
            <a:ext cx="849250" cy="1000881"/>
          </a:xfrm>
          <a:prstGeom prst="rect">
            <a:avLst/>
          </a:prstGeom>
          <a:noFill/>
          <a:ln cap="flat" cmpd="sng" w="9525">
            <a:solidFill>
              <a:schemeClr val="lt2"/>
            </a:solidFill>
            <a:prstDash val="solid"/>
            <a:round/>
            <a:headEnd len="sm" w="sm" type="none"/>
            <a:tailEnd len="sm" w="sm" type="none"/>
          </a:ln>
        </p:spPr>
      </p:pic>
      <p:pic>
        <p:nvPicPr>
          <p:cNvPr id="656" name="Google Shape;656;p75"/>
          <p:cNvPicPr preferRelativeResize="0"/>
          <p:nvPr/>
        </p:nvPicPr>
        <p:blipFill rotWithShape="1">
          <a:blip r:embed="rId3">
            <a:alphaModFix/>
          </a:blip>
          <a:srcRect b="0" l="0" r="0" t="0"/>
          <a:stretch/>
        </p:blipFill>
        <p:spPr>
          <a:xfrm>
            <a:off x="5444889" y="2639819"/>
            <a:ext cx="849250" cy="1000881"/>
          </a:xfrm>
          <a:prstGeom prst="rect">
            <a:avLst/>
          </a:prstGeom>
          <a:noFill/>
          <a:ln cap="flat" cmpd="sng" w="9525">
            <a:solidFill>
              <a:schemeClr val="lt2"/>
            </a:solidFill>
            <a:prstDash val="solid"/>
            <a:round/>
            <a:headEnd len="sm" w="sm" type="none"/>
            <a:tailEnd len="sm" w="sm" type="none"/>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0" name="Shape 660"/>
        <p:cNvGrpSpPr/>
        <p:nvPr/>
      </p:nvGrpSpPr>
      <p:grpSpPr>
        <a:xfrm>
          <a:off x="0" y="0"/>
          <a:ext cx="0" cy="0"/>
          <a:chOff x="0" y="0"/>
          <a:chExt cx="0" cy="0"/>
        </a:xfrm>
      </p:grpSpPr>
      <p:sp>
        <p:nvSpPr>
          <p:cNvPr id="661" name="Google Shape;661;p76"/>
          <p:cNvSpPr txBox="1"/>
          <p:nvPr/>
        </p:nvSpPr>
        <p:spPr>
          <a:xfrm>
            <a:off x="1523230" y="1617642"/>
            <a:ext cx="2171400" cy="954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i="1" lang="en" sz="2800" u="none" cap="none" strike="noStrike">
                <a:solidFill>
                  <a:srgbClr val="080808"/>
                </a:solidFill>
                <a:latin typeface="Source Sans Pro"/>
                <a:ea typeface="Source Sans Pro"/>
                <a:cs typeface="Source Sans Pro"/>
                <a:sym typeface="Source Sans Pro"/>
              </a:rPr>
              <a:t>Insert first choice here</a:t>
            </a:r>
            <a:endParaRPr>
              <a:solidFill>
                <a:srgbClr val="080808"/>
              </a:solidFill>
              <a:latin typeface="Source Sans Pro"/>
              <a:ea typeface="Source Sans Pro"/>
              <a:cs typeface="Source Sans Pro"/>
              <a:sym typeface="Source Sans Pro"/>
            </a:endParaRPr>
          </a:p>
        </p:txBody>
      </p:sp>
      <p:sp>
        <p:nvSpPr>
          <p:cNvPr id="662" name="Google Shape;662;p76"/>
          <p:cNvSpPr txBox="1"/>
          <p:nvPr/>
        </p:nvSpPr>
        <p:spPr>
          <a:xfrm>
            <a:off x="4920348" y="1617650"/>
            <a:ext cx="2692800" cy="9543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i="1" lang="en" sz="2800" u="none" cap="none" strike="noStrike">
                <a:solidFill>
                  <a:srgbClr val="080808"/>
                </a:solidFill>
                <a:latin typeface="Source Sans Pro"/>
                <a:ea typeface="Source Sans Pro"/>
                <a:cs typeface="Source Sans Pro"/>
                <a:sym typeface="Source Sans Pro"/>
              </a:rPr>
              <a:t>Insert second choice here</a:t>
            </a:r>
            <a:endParaRPr>
              <a:solidFill>
                <a:srgbClr val="080808"/>
              </a:solidFill>
              <a:latin typeface="Source Sans Pro"/>
              <a:ea typeface="Source Sans Pro"/>
              <a:cs typeface="Source Sans Pro"/>
              <a:sym typeface="Source Sans Pro"/>
            </a:endParaRPr>
          </a:p>
        </p:txBody>
      </p:sp>
      <p:sp>
        <p:nvSpPr>
          <p:cNvPr id="663" name="Google Shape;663;p76"/>
          <p:cNvSpPr txBox="1"/>
          <p:nvPr/>
        </p:nvSpPr>
        <p:spPr>
          <a:xfrm>
            <a:off x="1008174" y="410500"/>
            <a:ext cx="7285500" cy="461700"/>
          </a:xfrm>
          <a:prstGeom prst="rect">
            <a:avLst/>
          </a:prstGeom>
          <a:noFill/>
          <a:ln>
            <a:noFill/>
          </a:ln>
        </p:spPr>
        <p:txBody>
          <a:bodyPr anchorCtr="0" anchor="t" bIns="45700" lIns="91425" spcFirstLastPara="1" rIns="91425" wrap="square" tIns="45700">
            <a:spAutoFit/>
          </a:bodyPr>
          <a:lstStyle/>
          <a:p>
            <a:pPr indent="0" lvl="0" marL="0" rtl="0" algn="l">
              <a:spcBef>
                <a:spcPts val="0"/>
              </a:spcBef>
              <a:spcAft>
                <a:spcPts val="0"/>
              </a:spcAft>
              <a:buNone/>
            </a:pPr>
            <a:r>
              <a:rPr lang="en" sz="2400">
                <a:solidFill>
                  <a:srgbClr val="2287BA"/>
                </a:solidFill>
                <a:latin typeface="DM Sans"/>
                <a:ea typeface="DM Sans"/>
                <a:cs typeface="DM Sans"/>
                <a:sym typeface="DM Sans"/>
              </a:rPr>
              <a:t>Select one by clicking on the letter of your choice</a:t>
            </a:r>
            <a:endParaRPr sz="2400">
              <a:solidFill>
                <a:srgbClr val="2287BA"/>
              </a:solidFill>
            </a:endParaRPr>
          </a:p>
        </p:txBody>
      </p:sp>
      <p:pic>
        <p:nvPicPr>
          <p:cNvPr id="664" name="Google Shape;664;p76"/>
          <p:cNvPicPr preferRelativeResize="0"/>
          <p:nvPr/>
        </p:nvPicPr>
        <p:blipFill rotWithShape="1">
          <a:blip r:embed="rId3">
            <a:alphaModFix/>
          </a:blip>
          <a:srcRect b="0" l="0" r="0" t="0"/>
          <a:stretch/>
        </p:blipFill>
        <p:spPr>
          <a:xfrm>
            <a:off x="2008239" y="2675144"/>
            <a:ext cx="849250" cy="1000881"/>
          </a:xfrm>
          <a:prstGeom prst="rect">
            <a:avLst/>
          </a:prstGeom>
          <a:noFill/>
          <a:ln cap="flat" cmpd="sng" w="9525">
            <a:solidFill>
              <a:schemeClr val="lt2"/>
            </a:solidFill>
            <a:prstDash val="solid"/>
            <a:round/>
            <a:headEnd len="sm" w="sm" type="none"/>
            <a:tailEnd len="sm" w="sm" type="none"/>
          </a:ln>
        </p:spPr>
      </p:pic>
      <p:pic>
        <p:nvPicPr>
          <p:cNvPr id="665" name="Google Shape;665;p76"/>
          <p:cNvPicPr preferRelativeResize="0"/>
          <p:nvPr/>
        </p:nvPicPr>
        <p:blipFill rotWithShape="1">
          <a:blip r:embed="rId3">
            <a:alphaModFix/>
          </a:blip>
          <a:srcRect b="0" l="0" r="0" t="0"/>
          <a:stretch/>
        </p:blipFill>
        <p:spPr>
          <a:xfrm>
            <a:off x="5518964" y="2675144"/>
            <a:ext cx="849250" cy="1000881"/>
          </a:xfrm>
          <a:prstGeom prst="rect">
            <a:avLst/>
          </a:prstGeom>
          <a:noFill/>
          <a:ln cap="flat" cmpd="sng" w="9525">
            <a:solidFill>
              <a:schemeClr val="lt2"/>
            </a:solidFill>
            <a:prstDash val="solid"/>
            <a:round/>
            <a:headEnd len="sm" w="sm" type="none"/>
            <a:tailEnd len="sm" w="sm" type="none"/>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69" name="Shape 669"/>
        <p:cNvGrpSpPr/>
        <p:nvPr/>
      </p:nvGrpSpPr>
      <p:grpSpPr>
        <a:xfrm>
          <a:off x="0" y="0"/>
          <a:ext cx="0" cy="0"/>
          <a:chOff x="0" y="0"/>
          <a:chExt cx="0" cy="0"/>
        </a:xfrm>
      </p:grpSpPr>
      <p:sp>
        <p:nvSpPr>
          <p:cNvPr id="670" name="Google Shape;670;p77"/>
          <p:cNvSpPr txBox="1"/>
          <p:nvPr/>
        </p:nvSpPr>
        <p:spPr>
          <a:xfrm>
            <a:off x="2102925" y="3471000"/>
            <a:ext cx="18465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rgbClr val="080808"/>
                </a:solidFill>
                <a:latin typeface="Source Sans Pro"/>
                <a:ea typeface="Source Sans Pro"/>
                <a:cs typeface="Source Sans Pro"/>
                <a:sym typeface="Source Sans Pro"/>
              </a:rPr>
              <a:t>World War I</a:t>
            </a:r>
            <a:endParaRPr sz="2400">
              <a:solidFill>
                <a:srgbClr val="080808"/>
              </a:solidFill>
              <a:latin typeface="Source Sans Pro"/>
              <a:ea typeface="Source Sans Pro"/>
              <a:cs typeface="Source Sans Pro"/>
              <a:sym typeface="Source Sans Pro"/>
            </a:endParaRPr>
          </a:p>
        </p:txBody>
      </p:sp>
      <p:sp>
        <p:nvSpPr>
          <p:cNvPr id="671" name="Google Shape;671;p77"/>
          <p:cNvSpPr txBox="1"/>
          <p:nvPr/>
        </p:nvSpPr>
        <p:spPr>
          <a:xfrm>
            <a:off x="5665350" y="3471000"/>
            <a:ext cx="19032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sz="2400">
                <a:solidFill>
                  <a:srgbClr val="080808"/>
                </a:solidFill>
                <a:latin typeface="Source Sans Pro"/>
                <a:ea typeface="Source Sans Pro"/>
                <a:cs typeface="Source Sans Pro"/>
                <a:sym typeface="Source Sans Pro"/>
              </a:rPr>
              <a:t>World War II</a:t>
            </a:r>
            <a:endParaRPr sz="2400">
              <a:solidFill>
                <a:srgbClr val="080808"/>
              </a:solidFill>
              <a:latin typeface="Source Sans Pro"/>
              <a:ea typeface="Source Sans Pro"/>
              <a:cs typeface="Source Sans Pro"/>
              <a:sym typeface="Source Sans Pro"/>
            </a:endParaRPr>
          </a:p>
        </p:txBody>
      </p:sp>
      <p:pic>
        <p:nvPicPr>
          <p:cNvPr id="672" name="Google Shape;672;p77"/>
          <p:cNvPicPr preferRelativeResize="0"/>
          <p:nvPr/>
        </p:nvPicPr>
        <p:blipFill>
          <a:blip r:embed="rId3">
            <a:alphaModFix/>
          </a:blip>
          <a:stretch>
            <a:fillRect/>
          </a:stretch>
        </p:blipFill>
        <p:spPr>
          <a:xfrm>
            <a:off x="5064025" y="1064650"/>
            <a:ext cx="3105875" cy="2204799"/>
          </a:xfrm>
          <a:prstGeom prst="rect">
            <a:avLst/>
          </a:prstGeom>
          <a:noFill/>
          <a:ln>
            <a:noFill/>
          </a:ln>
        </p:spPr>
      </p:pic>
      <p:pic>
        <p:nvPicPr>
          <p:cNvPr id="673" name="Google Shape;673;p77"/>
          <p:cNvPicPr preferRelativeResize="0"/>
          <p:nvPr/>
        </p:nvPicPr>
        <p:blipFill>
          <a:blip r:embed="rId4">
            <a:alphaModFix/>
          </a:blip>
          <a:stretch>
            <a:fillRect/>
          </a:stretch>
        </p:blipFill>
        <p:spPr>
          <a:xfrm>
            <a:off x="974100" y="1065300"/>
            <a:ext cx="3818024" cy="2203501"/>
          </a:xfrm>
          <a:prstGeom prst="rect">
            <a:avLst/>
          </a:prstGeom>
          <a:noFill/>
          <a:ln>
            <a:noFill/>
          </a:ln>
        </p:spPr>
      </p:pic>
      <p:sp>
        <p:nvSpPr>
          <p:cNvPr id="674" name="Google Shape;674;p77"/>
          <p:cNvSpPr txBox="1"/>
          <p:nvPr/>
        </p:nvSpPr>
        <p:spPr>
          <a:xfrm>
            <a:off x="948599" y="391050"/>
            <a:ext cx="7246800" cy="4617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i="0" lang="en" sz="2400" u="none" cap="none" strike="noStrike">
                <a:solidFill>
                  <a:srgbClr val="2287BA"/>
                </a:solidFill>
                <a:latin typeface="DM Sans"/>
                <a:ea typeface="DM Sans"/>
                <a:cs typeface="DM Sans"/>
                <a:sym typeface="DM Sans"/>
              </a:rPr>
              <a:t>Select one by clicking on the letter of your choice</a:t>
            </a:r>
            <a:endParaRPr>
              <a:solidFill>
                <a:srgbClr val="2287BA"/>
              </a:solidFill>
              <a:latin typeface="DM Sans"/>
              <a:ea typeface="DM Sans"/>
              <a:cs typeface="DM Sans"/>
              <a:sym typeface="DM Sans"/>
            </a:endParaRPr>
          </a:p>
        </p:txBody>
      </p:sp>
      <p:pic>
        <p:nvPicPr>
          <p:cNvPr id="675" name="Google Shape;675;p77"/>
          <p:cNvPicPr preferRelativeResize="0"/>
          <p:nvPr/>
        </p:nvPicPr>
        <p:blipFill rotWithShape="1">
          <a:blip r:embed="rId5">
            <a:alphaModFix/>
          </a:blip>
          <a:srcRect b="0" l="0" r="0" t="0"/>
          <a:stretch/>
        </p:blipFill>
        <p:spPr>
          <a:xfrm>
            <a:off x="2432864" y="3958069"/>
            <a:ext cx="849250" cy="1000881"/>
          </a:xfrm>
          <a:prstGeom prst="rect">
            <a:avLst/>
          </a:prstGeom>
          <a:noFill/>
          <a:ln cap="flat" cmpd="sng" w="9525">
            <a:solidFill>
              <a:schemeClr val="lt2"/>
            </a:solidFill>
            <a:prstDash val="solid"/>
            <a:round/>
            <a:headEnd len="sm" w="sm" type="none"/>
            <a:tailEnd len="sm" w="sm" type="none"/>
          </a:ln>
        </p:spPr>
      </p:pic>
      <p:pic>
        <p:nvPicPr>
          <p:cNvPr id="676" name="Google Shape;676;p77"/>
          <p:cNvPicPr preferRelativeResize="0"/>
          <p:nvPr/>
        </p:nvPicPr>
        <p:blipFill rotWithShape="1">
          <a:blip r:embed="rId5">
            <a:alphaModFix/>
          </a:blip>
          <a:srcRect b="0" l="0" r="0" t="0"/>
          <a:stretch/>
        </p:blipFill>
        <p:spPr>
          <a:xfrm>
            <a:off x="6139339" y="3958069"/>
            <a:ext cx="849250" cy="1000881"/>
          </a:xfrm>
          <a:prstGeom prst="rect">
            <a:avLst/>
          </a:prstGeom>
          <a:noFill/>
          <a:ln cap="flat" cmpd="sng" w="9525">
            <a:solidFill>
              <a:schemeClr val="lt2"/>
            </a:solidFill>
            <a:prstDash val="solid"/>
            <a:round/>
            <a:headEnd len="sm" w="sm" type="none"/>
            <a:tailEnd len="sm" w="sm" type="none"/>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0" name="Shape 680"/>
        <p:cNvGrpSpPr/>
        <p:nvPr/>
      </p:nvGrpSpPr>
      <p:grpSpPr>
        <a:xfrm>
          <a:off x="0" y="0"/>
          <a:ext cx="0" cy="0"/>
          <a:chOff x="0" y="0"/>
          <a:chExt cx="0" cy="0"/>
        </a:xfrm>
      </p:grpSpPr>
      <p:sp>
        <p:nvSpPr>
          <p:cNvPr id="681" name="Google Shape;681;p78"/>
          <p:cNvSpPr txBox="1"/>
          <p:nvPr/>
        </p:nvSpPr>
        <p:spPr>
          <a:xfrm>
            <a:off x="403122" y="481853"/>
            <a:ext cx="5368500" cy="400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None/>
            </a:pPr>
            <a:r>
              <a:rPr b="1" i="0" lang="en" sz="2000" u="none" cap="none" strike="noStrike">
                <a:solidFill>
                  <a:srgbClr val="2287BA"/>
                </a:solidFill>
                <a:latin typeface="DM Sans"/>
                <a:ea typeface="DM Sans"/>
                <a:cs typeface="DM Sans"/>
                <a:sym typeface="DM Sans"/>
              </a:rPr>
              <a:t>Additional pair ideas</a:t>
            </a:r>
            <a:r>
              <a:rPr b="1" lang="en" sz="2000">
                <a:solidFill>
                  <a:srgbClr val="2287BA"/>
                </a:solidFill>
                <a:latin typeface="DM Sans"/>
                <a:ea typeface="DM Sans"/>
                <a:cs typeface="DM Sans"/>
                <a:sym typeface="DM Sans"/>
              </a:rPr>
              <a:t>:</a:t>
            </a:r>
            <a:endParaRPr b="1" sz="2000">
              <a:solidFill>
                <a:srgbClr val="2287BA"/>
              </a:solidFill>
              <a:latin typeface="DM Sans"/>
              <a:ea typeface="DM Sans"/>
              <a:cs typeface="DM Sans"/>
              <a:sym typeface="DM Sans"/>
            </a:endParaRPr>
          </a:p>
        </p:txBody>
      </p:sp>
      <p:sp>
        <p:nvSpPr>
          <p:cNvPr id="682" name="Google Shape;682;p78"/>
          <p:cNvSpPr txBox="1"/>
          <p:nvPr/>
        </p:nvSpPr>
        <p:spPr>
          <a:xfrm>
            <a:off x="304800" y="1120877"/>
            <a:ext cx="4493400" cy="3237000"/>
          </a:xfrm>
          <a:prstGeom prst="rect">
            <a:avLst/>
          </a:prstGeom>
          <a:noFill/>
          <a:ln>
            <a:noFill/>
          </a:ln>
        </p:spPr>
        <p:txBody>
          <a:bodyPr anchorCtr="0" anchor="t" bIns="45700" lIns="91425" spcFirstLastPara="1" rIns="91425" wrap="square" tIns="45700">
            <a:spAutoFit/>
          </a:bodyPr>
          <a:lstStyle/>
          <a:p>
            <a:pPr indent="-317500" lvl="0" marL="342900" marR="0" rtl="0" algn="l">
              <a:lnSpc>
                <a:spcPct val="115000"/>
              </a:lnSpc>
              <a:spcBef>
                <a:spcPts val="0"/>
              </a:spcBef>
              <a:spcAft>
                <a:spcPts val="0"/>
              </a:spcAft>
              <a:buClr>
                <a:srgbClr val="000000"/>
              </a:buClr>
              <a:buSzPts val="1800"/>
              <a:buFont typeface="DM Sans"/>
              <a:buChar char="•"/>
            </a:pPr>
            <a:r>
              <a:rPr i="0" lang="en" sz="1800" u="none" cap="none" strike="noStrike">
                <a:latin typeface="DM Sans"/>
                <a:ea typeface="DM Sans"/>
                <a:cs typeface="DM Sans"/>
                <a:sym typeface="DM Sans"/>
              </a:rPr>
              <a:t>Board games or card games?</a:t>
            </a:r>
            <a:endParaRPr sz="1800">
              <a:latin typeface="DM Sans"/>
              <a:ea typeface="DM Sans"/>
              <a:cs typeface="DM Sans"/>
              <a:sym typeface="DM Sans"/>
            </a:endParaRPr>
          </a:p>
          <a:p>
            <a:pPr indent="-317500" lvl="0" marL="342900" marR="0" rtl="0" algn="l">
              <a:lnSpc>
                <a:spcPct val="115000"/>
              </a:lnSpc>
              <a:spcBef>
                <a:spcPts val="0"/>
              </a:spcBef>
              <a:spcAft>
                <a:spcPts val="0"/>
              </a:spcAft>
              <a:buClr>
                <a:srgbClr val="000000"/>
              </a:buClr>
              <a:buSzPts val="1800"/>
              <a:buFont typeface="DM Sans"/>
              <a:buChar char="•"/>
            </a:pPr>
            <a:r>
              <a:rPr i="0" lang="en" sz="1800" u="none" cap="none" strike="noStrike">
                <a:latin typeface="DM Sans"/>
                <a:ea typeface="DM Sans"/>
                <a:cs typeface="DM Sans"/>
                <a:sym typeface="DM Sans"/>
              </a:rPr>
              <a:t>Car or truck?</a:t>
            </a:r>
            <a:endParaRPr sz="1800">
              <a:latin typeface="DM Sans"/>
              <a:ea typeface="DM Sans"/>
              <a:cs typeface="DM Sans"/>
              <a:sym typeface="DM Sans"/>
            </a:endParaRPr>
          </a:p>
          <a:p>
            <a:pPr indent="-317500" lvl="0" marL="342900" marR="0" rtl="0" algn="l">
              <a:lnSpc>
                <a:spcPct val="115000"/>
              </a:lnSpc>
              <a:spcBef>
                <a:spcPts val="0"/>
              </a:spcBef>
              <a:spcAft>
                <a:spcPts val="0"/>
              </a:spcAft>
              <a:buClr>
                <a:srgbClr val="000000"/>
              </a:buClr>
              <a:buSzPts val="1800"/>
              <a:buFont typeface="DM Sans"/>
              <a:buChar char="•"/>
            </a:pPr>
            <a:r>
              <a:rPr i="0" lang="en" sz="1800" u="none" cap="none" strike="noStrike">
                <a:latin typeface="DM Sans"/>
                <a:ea typeface="DM Sans"/>
                <a:cs typeface="DM Sans"/>
                <a:sym typeface="DM Sans"/>
              </a:rPr>
              <a:t>Physical book or ebook?</a:t>
            </a:r>
            <a:endParaRPr sz="1800">
              <a:latin typeface="DM Sans"/>
              <a:ea typeface="DM Sans"/>
              <a:cs typeface="DM Sans"/>
              <a:sym typeface="DM Sans"/>
            </a:endParaRPr>
          </a:p>
          <a:p>
            <a:pPr indent="-317500" lvl="0" marL="342900" marR="0" rtl="0" algn="l">
              <a:lnSpc>
                <a:spcPct val="115000"/>
              </a:lnSpc>
              <a:spcBef>
                <a:spcPts val="0"/>
              </a:spcBef>
              <a:spcAft>
                <a:spcPts val="0"/>
              </a:spcAft>
              <a:buClr>
                <a:srgbClr val="000000"/>
              </a:buClr>
              <a:buSzPts val="1800"/>
              <a:buFont typeface="DM Sans"/>
              <a:buChar char="•"/>
            </a:pPr>
            <a:r>
              <a:rPr i="0" lang="en" sz="1800" u="none" cap="none" strike="noStrike">
                <a:latin typeface="DM Sans"/>
                <a:ea typeface="DM Sans"/>
                <a:cs typeface="DM Sans"/>
                <a:sym typeface="DM Sans"/>
              </a:rPr>
              <a:t>Country or city?</a:t>
            </a:r>
            <a:endParaRPr sz="1800">
              <a:latin typeface="DM Sans"/>
              <a:ea typeface="DM Sans"/>
              <a:cs typeface="DM Sans"/>
              <a:sym typeface="DM Sans"/>
            </a:endParaRPr>
          </a:p>
          <a:p>
            <a:pPr indent="-317500" lvl="0" marL="342900" marR="0" rtl="0" algn="l">
              <a:lnSpc>
                <a:spcPct val="115000"/>
              </a:lnSpc>
              <a:spcBef>
                <a:spcPts val="0"/>
              </a:spcBef>
              <a:spcAft>
                <a:spcPts val="0"/>
              </a:spcAft>
              <a:buClr>
                <a:srgbClr val="000000"/>
              </a:buClr>
              <a:buSzPts val="1800"/>
              <a:buFont typeface="DM Sans"/>
              <a:buChar char="•"/>
            </a:pPr>
            <a:r>
              <a:rPr i="0" lang="en" sz="1800" u="none" cap="none" strike="noStrike">
                <a:latin typeface="DM Sans"/>
                <a:ea typeface="DM Sans"/>
                <a:cs typeface="DM Sans"/>
                <a:sym typeface="DM Sans"/>
              </a:rPr>
              <a:t>Delivery or sit-down restaurant?</a:t>
            </a:r>
            <a:endParaRPr sz="1800">
              <a:latin typeface="DM Sans"/>
              <a:ea typeface="DM Sans"/>
              <a:cs typeface="DM Sans"/>
              <a:sym typeface="DM Sans"/>
            </a:endParaRPr>
          </a:p>
          <a:p>
            <a:pPr indent="-317500" lvl="0" marL="342900" marR="0" rtl="0" algn="l">
              <a:lnSpc>
                <a:spcPct val="115000"/>
              </a:lnSpc>
              <a:spcBef>
                <a:spcPts val="0"/>
              </a:spcBef>
              <a:spcAft>
                <a:spcPts val="0"/>
              </a:spcAft>
              <a:buClr>
                <a:srgbClr val="000000"/>
              </a:buClr>
              <a:buSzPts val="1800"/>
              <a:buFont typeface="DM Sans"/>
              <a:buChar char="•"/>
            </a:pPr>
            <a:r>
              <a:rPr lang="en" sz="1800">
                <a:latin typeface="DM Sans"/>
                <a:ea typeface="DM Sans"/>
                <a:cs typeface="DM Sans"/>
                <a:sym typeface="DM Sans"/>
              </a:rPr>
              <a:t>Hot or cold?</a:t>
            </a:r>
            <a:endParaRPr sz="1800">
              <a:latin typeface="DM Sans"/>
              <a:ea typeface="DM Sans"/>
              <a:cs typeface="DM Sans"/>
              <a:sym typeface="DM Sans"/>
            </a:endParaRPr>
          </a:p>
          <a:p>
            <a:pPr indent="-317500" lvl="0" marL="342900" marR="0" rtl="0" algn="l">
              <a:lnSpc>
                <a:spcPct val="115000"/>
              </a:lnSpc>
              <a:spcBef>
                <a:spcPts val="0"/>
              </a:spcBef>
              <a:spcAft>
                <a:spcPts val="0"/>
              </a:spcAft>
              <a:buClr>
                <a:srgbClr val="000000"/>
              </a:buClr>
              <a:buSzPts val="1800"/>
              <a:buFont typeface="DM Sans"/>
              <a:buChar char="•"/>
            </a:pPr>
            <a:r>
              <a:rPr i="0" lang="en" sz="1800" u="none" cap="none" strike="noStrike">
                <a:latin typeface="DM Sans"/>
                <a:ea typeface="DM Sans"/>
                <a:cs typeface="DM Sans"/>
                <a:sym typeface="DM Sans"/>
              </a:rPr>
              <a:t>Baseball or </a:t>
            </a:r>
            <a:r>
              <a:rPr lang="en" sz="1800">
                <a:latin typeface="DM Sans"/>
                <a:ea typeface="DM Sans"/>
                <a:cs typeface="DM Sans"/>
                <a:sym typeface="DM Sans"/>
              </a:rPr>
              <a:t>basketball</a:t>
            </a:r>
            <a:r>
              <a:rPr i="0" lang="en" sz="1800" u="none" cap="none" strike="noStrike">
                <a:latin typeface="DM Sans"/>
                <a:ea typeface="DM Sans"/>
                <a:cs typeface="DM Sans"/>
                <a:sym typeface="DM Sans"/>
              </a:rPr>
              <a:t>?</a:t>
            </a:r>
            <a:endParaRPr sz="1800">
              <a:latin typeface="DM Sans"/>
              <a:ea typeface="DM Sans"/>
              <a:cs typeface="DM Sans"/>
              <a:sym typeface="DM Sans"/>
            </a:endParaRPr>
          </a:p>
          <a:p>
            <a:pPr indent="-317500" lvl="0" marL="342900" marR="0" rtl="0" algn="l">
              <a:lnSpc>
                <a:spcPct val="115000"/>
              </a:lnSpc>
              <a:spcBef>
                <a:spcPts val="0"/>
              </a:spcBef>
              <a:spcAft>
                <a:spcPts val="0"/>
              </a:spcAft>
              <a:buClr>
                <a:srgbClr val="000000"/>
              </a:buClr>
              <a:buSzPts val="1800"/>
              <a:buFont typeface="DM Sans"/>
              <a:buChar char="•"/>
            </a:pPr>
            <a:r>
              <a:rPr i="0" lang="en" sz="1800" u="none" cap="none" strike="noStrike">
                <a:latin typeface="DM Sans"/>
                <a:ea typeface="DM Sans"/>
                <a:cs typeface="DM Sans"/>
                <a:sym typeface="DM Sans"/>
              </a:rPr>
              <a:t>New phone or new laptop?</a:t>
            </a:r>
            <a:endParaRPr sz="1800">
              <a:latin typeface="DM Sans"/>
              <a:ea typeface="DM Sans"/>
              <a:cs typeface="DM Sans"/>
              <a:sym typeface="DM Sans"/>
            </a:endParaRPr>
          </a:p>
          <a:p>
            <a:pPr indent="-317500" lvl="0" marL="342900" marR="0" rtl="0" algn="l">
              <a:lnSpc>
                <a:spcPct val="115000"/>
              </a:lnSpc>
              <a:spcBef>
                <a:spcPts val="0"/>
              </a:spcBef>
              <a:spcAft>
                <a:spcPts val="0"/>
              </a:spcAft>
              <a:buClr>
                <a:srgbClr val="000000"/>
              </a:buClr>
              <a:buSzPts val="1800"/>
              <a:buFont typeface="DM Sans"/>
              <a:buChar char="•"/>
            </a:pPr>
            <a:r>
              <a:rPr i="0" lang="en" sz="1800" u="none" cap="none" strike="noStrike">
                <a:latin typeface="DM Sans"/>
                <a:ea typeface="DM Sans"/>
                <a:cs typeface="DM Sans"/>
                <a:sym typeface="DM Sans"/>
              </a:rPr>
              <a:t>Plastic or glass?</a:t>
            </a:r>
            <a:endParaRPr sz="1800">
              <a:latin typeface="DM Sans"/>
              <a:ea typeface="DM Sans"/>
              <a:cs typeface="DM Sans"/>
              <a:sym typeface="DM Sans"/>
            </a:endParaRPr>
          </a:p>
          <a:p>
            <a:pPr indent="-317500" lvl="0" marL="342900" marR="0" rtl="0" algn="l">
              <a:lnSpc>
                <a:spcPct val="115000"/>
              </a:lnSpc>
              <a:spcBef>
                <a:spcPts val="0"/>
              </a:spcBef>
              <a:spcAft>
                <a:spcPts val="0"/>
              </a:spcAft>
              <a:buClr>
                <a:srgbClr val="000000"/>
              </a:buClr>
              <a:buSzPts val="1800"/>
              <a:buFont typeface="DM Sans"/>
              <a:buChar char="•"/>
            </a:pPr>
            <a:r>
              <a:rPr i="0" lang="en" sz="1800" u="none" cap="none" strike="noStrike">
                <a:latin typeface="DM Sans"/>
                <a:ea typeface="DM Sans"/>
                <a:cs typeface="DM Sans"/>
                <a:sym typeface="DM Sans"/>
              </a:rPr>
              <a:t>Vacation or staycation?</a:t>
            </a:r>
            <a:endParaRPr i="0" sz="1800" u="none" cap="none" strike="noStrike">
              <a:latin typeface="DM Sans"/>
              <a:ea typeface="DM Sans"/>
              <a:cs typeface="DM Sans"/>
              <a:sym typeface="DM Sans"/>
            </a:endParaRPr>
          </a:p>
        </p:txBody>
      </p:sp>
      <p:sp>
        <p:nvSpPr>
          <p:cNvPr id="683" name="Google Shape;683;p78"/>
          <p:cNvSpPr txBox="1"/>
          <p:nvPr/>
        </p:nvSpPr>
        <p:spPr>
          <a:xfrm>
            <a:off x="4896465" y="1101212"/>
            <a:ext cx="3942600" cy="3555600"/>
          </a:xfrm>
          <a:prstGeom prst="rect">
            <a:avLst/>
          </a:prstGeom>
          <a:noFill/>
          <a:ln>
            <a:noFill/>
          </a:ln>
        </p:spPr>
        <p:txBody>
          <a:bodyPr anchorCtr="0" anchor="t" bIns="45700" lIns="91425" spcFirstLastPara="1" rIns="91425" wrap="square" tIns="45700">
            <a:spAutoFit/>
          </a:bodyPr>
          <a:lstStyle/>
          <a:p>
            <a:pPr indent="-317500" lvl="0" marL="342900" marR="0" rtl="0" algn="l">
              <a:lnSpc>
                <a:spcPct val="115000"/>
              </a:lnSpc>
              <a:spcBef>
                <a:spcPts val="0"/>
              </a:spcBef>
              <a:spcAft>
                <a:spcPts val="0"/>
              </a:spcAft>
              <a:buClr>
                <a:srgbClr val="000000"/>
              </a:buClr>
              <a:buSzPts val="1800"/>
              <a:buFont typeface="DM Sans"/>
              <a:buChar char="•"/>
            </a:pPr>
            <a:r>
              <a:rPr i="0" lang="en" sz="1800" u="none" cap="none" strike="noStrike">
                <a:latin typeface="DM Sans"/>
                <a:ea typeface="DM Sans"/>
                <a:cs typeface="DM Sans"/>
                <a:sym typeface="DM Sans"/>
              </a:rPr>
              <a:t>Television series or movie?</a:t>
            </a:r>
            <a:endParaRPr sz="1800">
              <a:latin typeface="DM Sans"/>
              <a:ea typeface="DM Sans"/>
              <a:cs typeface="DM Sans"/>
              <a:sym typeface="DM Sans"/>
            </a:endParaRPr>
          </a:p>
          <a:p>
            <a:pPr indent="-317500" lvl="0" marL="342900" marR="0" rtl="0" algn="l">
              <a:lnSpc>
                <a:spcPct val="115000"/>
              </a:lnSpc>
              <a:spcBef>
                <a:spcPts val="0"/>
              </a:spcBef>
              <a:spcAft>
                <a:spcPts val="0"/>
              </a:spcAft>
              <a:buClr>
                <a:srgbClr val="000000"/>
              </a:buClr>
              <a:buSzPts val="1800"/>
              <a:buFont typeface="DM Sans"/>
              <a:buChar char="•"/>
            </a:pPr>
            <a:r>
              <a:rPr i="0" lang="en" sz="1800" u="none" cap="none" strike="noStrike">
                <a:latin typeface="DM Sans"/>
                <a:ea typeface="DM Sans"/>
                <a:cs typeface="DM Sans"/>
                <a:sym typeface="DM Sans"/>
              </a:rPr>
              <a:t>Pancakes or waffles?</a:t>
            </a:r>
            <a:endParaRPr sz="1800">
              <a:latin typeface="DM Sans"/>
              <a:ea typeface="DM Sans"/>
              <a:cs typeface="DM Sans"/>
              <a:sym typeface="DM Sans"/>
            </a:endParaRPr>
          </a:p>
          <a:p>
            <a:pPr indent="-317500" lvl="0" marL="342900" marR="0" rtl="0" algn="l">
              <a:lnSpc>
                <a:spcPct val="115000"/>
              </a:lnSpc>
              <a:spcBef>
                <a:spcPts val="0"/>
              </a:spcBef>
              <a:spcAft>
                <a:spcPts val="0"/>
              </a:spcAft>
              <a:buClr>
                <a:srgbClr val="000000"/>
              </a:buClr>
              <a:buSzPts val="1800"/>
              <a:buFont typeface="DM Sans"/>
              <a:buChar char="•"/>
            </a:pPr>
            <a:r>
              <a:rPr i="0" lang="en" sz="1800" u="none" cap="none" strike="noStrike">
                <a:latin typeface="DM Sans"/>
                <a:ea typeface="DM Sans"/>
                <a:cs typeface="DM Sans"/>
                <a:sym typeface="DM Sans"/>
              </a:rPr>
              <a:t>Morning or night?</a:t>
            </a:r>
            <a:endParaRPr sz="1800">
              <a:latin typeface="DM Sans"/>
              <a:ea typeface="DM Sans"/>
              <a:cs typeface="DM Sans"/>
              <a:sym typeface="DM Sans"/>
            </a:endParaRPr>
          </a:p>
          <a:p>
            <a:pPr indent="-317500" lvl="0" marL="342900" marR="0" rtl="0" algn="l">
              <a:lnSpc>
                <a:spcPct val="115000"/>
              </a:lnSpc>
              <a:spcBef>
                <a:spcPts val="0"/>
              </a:spcBef>
              <a:spcAft>
                <a:spcPts val="0"/>
              </a:spcAft>
              <a:buClr>
                <a:srgbClr val="000000"/>
              </a:buClr>
              <a:buSzPts val="1800"/>
              <a:buFont typeface="DM Sans"/>
              <a:buChar char="•"/>
            </a:pPr>
            <a:r>
              <a:rPr i="0" lang="en" sz="1800" u="none" cap="none" strike="noStrike">
                <a:latin typeface="DM Sans"/>
                <a:ea typeface="DM Sans"/>
                <a:cs typeface="DM Sans"/>
                <a:sym typeface="DM Sans"/>
              </a:rPr>
              <a:t>Tacos or wings?</a:t>
            </a:r>
            <a:endParaRPr sz="1800">
              <a:latin typeface="DM Sans"/>
              <a:ea typeface="DM Sans"/>
              <a:cs typeface="DM Sans"/>
              <a:sym typeface="DM Sans"/>
            </a:endParaRPr>
          </a:p>
          <a:p>
            <a:pPr indent="-317500" lvl="0" marL="342900" marR="0" rtl="0" algn="l">
              <a:lnSpc>
                <a:spcPct val="115000"/>
              </a:lnSpc>
              <a:spcBef>
                <a:spcPts val="0"/>
              </a:spcBef>
              <a:spcAft>
                <a:spcPts val="0"/>
              </a:spcAft>
              <a:buClr>
                <a:srgbClr val="000000"/>
              </a:buClr>
              <a:buSzPts val="1800"/>
              <a:buFont typeface="DM Sans"/>
              <a:buChar char="•"/>
            </a:pPr>
            <a:r>
              <a:rPr i="0" lang="en" sz="1800" u="none" cap="none" strike="noStrike">
                <a:latin typeface="DM Sans"/>
                <a:ea typeface="DM Sans"/>
                <a:cs typeface="DM Sans"/>
                <a:sym typeface="DM Sans"/>
              </a:rPr>
              <a:t>Shower or bath?</a:t>
            </a:r>
            <a:endParaRPr sz="1800">
              <a:latin typeface="DM Sans"/>
              <a:ea typeface="DM Sans"/>
              <a:cs typeface="DM Sans"/>
              <a:sym typeface="DM Sans"/>
            </a:endParaRPr>
          </a:p>
          <a:p>
            <a:pPr indent="-317500" lvl="0" marL="342900" marR="0" rtl="0" algn="l">
              <a:lnSpc>
                <a:spcPct val="115000"/>
              </a:lnSpc>
              <a:spcBef>
                <a:spcPts val="0"/>
              </a:spcBef>
              <a:spcAft>
                <a:spcPts val="0"/>
              </a:spcAft>
              <a:buClr>
                <a:srgbClr val="000000"/>
              </a:buClr>
              <a:buSzPts val="1800"/>
              <a:buFont typeface="DM Sans"/>
              <a:buChar char="•"/>
            </a:pPr>
            <a:r>
              <a:rPr i="0" lang="en" sz="1800" u="none" cap="none" strike="noStrike">
                <a:latin typeface="DM Sans"/>
                <a:ea typeface="DM Sans"/>
                <a:cs typeface="DM Sans"/>
                <a:sym typeface="DM Sans"/>
              </a:rPr>
              <a:t>Cake or pie?</a:t>
            </a:r>
            <a:endParaRPr sz="1800">
              <a:latin typeface="DM Sans"/>
              <a:ea typeface="DM Sans"/>
              <a:cs typeface="DM Sans"/>
              <a:sym typeface="DM Sans"/>
            </a:endParaRPr>
          </a:p>
          <a:p>
            <a:pPr indent="-317500" lvl="0" marL="342900" marR="0" rtl="0" algn="l">
              <a:lnSpc>
                <a:spcPct val="115000"/>
              </a:lnSpc>
              <a:spcBef>
                <a:spcPts val="0"/>
              </a:spcBef>
              <a:spcAft>
                <a:spcPts val="0"/>
              </a:spcAft>
              <a:buClr>
                <a:srgbClr val="000000"/>
              </a:buClr>
              <a:buSzPts val="1800"/>
              <a:buFont typeface="DM Sans"/>
              <a:buChar char="•"/>
            </a:pPr>
            <a:r>
              <a:rPr i="0" lang="en" sz="1800" u="none" cap="none" strike="noStrike">
                <a:latin typeface="DM Sans"/>
                <a:ea typeface="DM Sans"/>
                <a:cs typeface="DM Sans"/>
                <a:sym typeface="DM Sans"/>
              </a:rPr>
              <a:t>Call or text?</a:t>
            </a:r>
            <a:endParaRPr sz="1800">
              <a:latin typeface="DM Sans"/>
              <a:ea typeface="DM Sans"/>
              <a:cs typeface="DM Sans"/>
              <a:sym typeface="DM Sans"/>
            </a:endParaRPr>
          </a:p>
          <a:p>
            <a:pPr indent="-317500" lvl="0" marL="342900" marR="0" rtl="0" algn="l">
              <a:lnSpc>
                <a:spcPct val="115000"/>
              </a:lnSpc>
              <a:spcBef>
                <a:spcPts val="0"/>
              </a:spcBef>
              <a:spcAft>
                <a:spcPts val="0"/>
              </a:spcAft>
              <a:buClr>
                <a:srgbClr val="000000"/>
              </a:buClr>
              <a:buSzPts val="1800"/>
              <a:buFont typeface="DM Sans"/>
              <a:buChar char="•"/>
            </a:pPr>
            <a:r>
              <a:rPr i="0" lang="en" sz="1800" u="none" cap="none" strike="noStrike">
                <a:latin typeface="DM Sans"/>
                <a:ea typeface="DM Sans"/>
                <a:cs typeface="DM Sans"/>
                <a:sym typeface="DM Sans"/>
              </a:rPr>
              <a:t>Sausage or bacon?</a:t>
            </a:r>
            <a:endParaRPr sz="1800">
              <a:latin typeface="DM Sans"/>
              <a:ea typeface="DM Sans"/>
              <a:cs typeface="DM Sans"/>
              <a:sym typeface="DM Sans"/>
            </a:endParaRPr>
          </a:p>
          <a:p>
            <a:pPr indent="-317500" lvl="0" marL="342900" marR="0" rtl="0" algn="l">
              <a:lnSpc>
                <a:spcPct val="115000"/>
              </a:lnSpc>
              <a:spcBef>
                <a:spcPts val="0"/>
              </a:spcBef>
              <a:spcAft>
                <a:spcPts val="0"/>
              </a:spcAft>
              <a:buClr>
                <a:srgbClr val="000000"/>
              </a:buClr>
              <a:buSzPts val="1800"/>
              <a:buFont typeface="DM Sans"/>
              <a:buChar char="•"/>
            </a:pPr>
            <a:r>
              <a:rPr i="0" lang="en" sz="1800" u="none" cap="none" strike="noStrike">
                <a:latin typeface="DM Sans"/>
                <a:ea typeface="DM Sans"/>
                <a:cs typeface="DM Sans"/>
                <a:sym typeface="DM Sans"/>
              </a:rPr>
              <a:t>Coffee or tea?</a:t>
            </a:r>
            <a:endParaRPr sz="1800">
              <a:latin typeface="DM Sans"/>
              <a:ea typeface="DM Sans"/>
              <a:cs typeface="DM Sans"/>
              <a:sym typeface="DM Sans"/>
            </a:endParaRPr>
          </a:p>
          <a:p>
            <a:pPr indent="-317500" lvl="0" marL="342900" marR="0" rtl="0" algn="l">
              <a:lnSpc>
                <a:spcPct val="115000"/>
              </a:lnSpc>
              <a:spcBef>
                <a:spcPts val="0"/>
              </a:spcBef>
              <a:spcAft>
                <a:spcPts val="0"/>
              </a:spcAft>
              <a:buClr>
                <a:srgbClr val="000000"/>
              </a:buClr>
              <a:buSzPts val="1800"/>
              <a:buFont typeface="DM Sans"/>
              <a:buChar char="•"/>
            </a:pPr>
            <a:r>
              <a:rPr i="0" lang="en" sz="1800" u="none" cap="none" strike="noStrike">
                <a:latin typeface="DM Sans"/>
                <a:ea typeface="DM Sans"/>
                <a:cs typeface="DM Sans"/>
                <a:sym typeface="DM Sans"/>
              </a:rPr>
              <a:t>Zip-up or pullover hoodie?</a:t>
            </a:r>
            <a:endParaRPr sz="1800">
              <a:latin typeface="DM Sans"/>
              <a:ea typeface="DM Sans"/>
              <a:cs typeface="DM Sans"/>
              <a:sym typeface="DM Sans"/>
            </a:endParaRPr>
          </a:p>
          <a:p>
            <a:pPr indent="-203200" lvl="0" marL="342900" marR="0" rtl="0" algn="l">
              <a:lnSpc>
                <a:spcPct val="115000"/>
              </a:lnSpc>
              <a:spcBef>
                <a:spcPts val="0"/>
              </a:spcBef>
              <a:spcAft>
                <a:spcPts val="0"/>
              </a:spcAft>
              <a:buClr>
                <a:srgbClr val="000000"/>
              </a:buClr>
              <a:buSzPts val="2200"/>
              <a:buFont typeface="Arial"/>
              <a:buNone/>
            </a:pPr>
            <a:r>
              <a:t/>
            </a:r>
            <a:endParaRPr i="0" sz="1800" u="none" cap="none" strike="noStrike">
              <a:solidFill>
                <a:srgbClr val="000000"/>
              </a:solidFill>
              <a:latin typeface="DM Sans"/>
              <a:ea typeface="DM Sans"/>
              <a:cs typeface="DM Sans"/>
              <a:sym typeface="DM Sans"/>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7" name="Shape 267"/>
        <p:cNvGrpSpPr/>
        <p:nvPr/>
      </p:nvGrpSpPr>
      <p:grpSpPr>
        <a:xfrm>
          <a:off x="0" y="0"/>
          <a:ext cx="0" cy="0"/>
          <a:chOff x="0" y="0"/>
          <a:chExt cx="0" cy="0"/>
        </a:xfrm>
      </p:grpSpPr>
      <p:pic>
        <p:nvPicPr>
          <p:cNvPr descr="Logo&#10;&#10;Description automatically generated" id="268" name="Google Shape;268;p45"/>
          <p:cNvPicPr preferRelativeResize="0"/>
          <p:nvPr/>
        </p:nvPicPr>
        <p:blipFill rotWithShape="1">
          <a:blip r:embed="rId3">
            <a:alphaModFix/>
          </a:blip>
          <a:srcRect b="0" l="0" r="0" t="0"/>
          <a:stretch/>
        </p:blipFill>
        <p:spPr>
          <a:xfrm>
            <a:off x="8131970" y="4773752"/>
            <a:ext cx="669475" cy="173050"/>
          </a:xfrm>
          <a:prstGeom prst="rect">
            <a:avLst/>
          </a:prstGeom>
          <a:noFill/>
          <a:ln>
            <a:noFill/>
          </a:ln>
        </p:spPr>
      </p:pic>
      <p:sp>
        <p:nvSpPr>
          <p:cNvPr id="269" name="Google Shape;269;p45"/>
          <p:cNvSpPr txBox="1"/>
          <p:nvPr>
            <p:ph idx="12" type="sldNum"/>
          </p:nvPr>
        </p:nvSpPr>
        <p:spPr>
          <a:xfrm>
            <a:off x="226714" y="4804181"/>
            <a:ext cx="118200" cy="112500"/>
          </a:xfrm>
          <a:prstGeom prst="rect">
            <a:avLst/>
          </a:prstGeom>
          <a:noFill/>
          <a:ln>
            <a:noFill/>
          </a:ln>
        </p:spPr>
        <p:txBody>
          <a:bodyPr anchorCtr="0" anchor="t" bIns="19050" lIns="19050" spcFirstLastPara="1" rIns="19050" wrap="square" tIns="19050">
            <a:noAutofit/>
          </a:bodyPr>
          <a:lstStyle/>
          <a:p>
            <a:pPr indent="0" lvl="0" marL="0" rtl="0" algn="ctr">
              <a:lnSpc>
                <a:spcPct val="100000"/>
              </a:lnSpc>
              <a:spcBef>
                <a:spcPts val="0"/>
              </a:spcBef>
              <a:spcAft>
                <a:spcPts val="0"/>
              </a:spcAft>
              <a:buClr>
                <a:srgbClr val="4189D4"/>
              </a:buClr>
              <a:buSzPts val="500"/>
              <a:buFont typeface="Ubuntu"/>
              <a:buNone/>
            </a:pPr>
            <a:fld id="{00000000-1234-1234-1234-123412341234}" type="slidenum">
              <a:rPr lang="en"/>
              <a:t>‹#›</a:t>
            </a:fld>
            <a:endParaRPr/>
          </a:p>
        </p:txBody>
      </p:sp>
      <p:pic>
        <p:nvPicPr>
          <p:cNvPr id="270" name="Google Shape;270;p45"/>
          <p:cNvPicPr preferRelativeResize="0"/>
          <p:nvPr/>
        </p:nvPicPr>
        <p:blipFill rotWithShape="1">
          <a:blip r:embed="rId4">
            <a:alphaModFix/>
          </a:blip>
          <a:srcRect b="0" l="0" r="0" t="0"/>
          <a:stretch/>
        </p:blipFill>
        <p:spPr>
          <a:xfrm>
            <a:off x="2042925" y="2570823"/>
            <a:ext cx="1019875" cy="1202000"/>
          </a:xfrm>
          <a:prstGeom prst="rect">
            <a:avLst/>
          </a:prstGeom>
          <a:noFill/>
          <a:ln cap="flat" cmpd="sng" w="9525">
            <a:solidFill>
              <a:schemeClr val="lt2"/>
            </a:solidFill>
            <a:prstDash val="solid"/>
            <a:round/>
            <a:headEnd len="sm" w="sm" type="none"/>
            <a:tailEnd len="sm" w="sm" type="none"/>
          </a:ln>
        </p:spPr>
      </p:pic>
      <p:pic>
        <p:nvPicPr>
          <p:cNvPr id="271" name="Google Shape;271;p45"/>
          <p:cNvPicPr preferRelativeResize="0"/>
          <p:nvPr/>
        </p:nvPicPr>
        <p:blipFill rotWithShape="1">
          <a:blip r:embed="rId4">
            <a:alphaModFix/>
          </a:blip>
          <a:srcRect b="0" l="0" r="0" t="0"/>
          <a:stretch/>
        </p:blipFill>
        <p:spPr>
          <a:xfrm>
            <a:off x="5794187" y="2570823"/>
            <a:ext cx="1019875" cy="1202000"/>
          </a:xfrm>
          <a:prstGeom prst="rect">
            <a:avLst/>
          </a:prstGeom>
          <a:noFill/>
          <a:ln cap="flat" cmpd="sng" w="9525">
            <a:solidFill>
              <a:schemeClr val="lt2"/>
            </a:solidFill>
            <a:prstDash val="solid"/>
            <a:round/>
            <a:headEnd len="sm" w="sm" type="none"/>
            <a:tailEnd len="sm" w="sm" type="none"/>
          </a:ln>
        </p:spPr>
      </p:pic>
      <p:pic>
        <p:nvPicPr>
          <p:cNvPr id="272" name="Google Shape;272;p45"/>
          <p:cNvPicPr preferRelativeResize="0"/>
          <p:nvPr/>
        </p:nvPicPr>
        <p:blipFill rotWithShape="1">
          <a:blip r:embed="rId4">
            <a:alphaModFix/>
          </a:blip>
          <a:srcRect b="0" l="0" r="0" t="0"/>
          <a:stretch/>
        </p:blipFill>
        <p:spPr>
          <a:xfrm>
            <a:off x="3941962" y="2570823"/>
            <a:ext cx="1019875" cy="1202000"/>
          </a:xfrm>
          <a:prstGeom prst="rect">
            <a:avLst/>
          </a:prstGeom>
          <a:noFill/>
          <a:ln cap="flat" cmpd="sng" w="9525">
            <a:solidFill>
              <a:schemeClr val="lt2"/>
            </a:solidFill>
            <a:prstDash val="solid"/>
            <a:round/>
            <a:headEnd len="sm" w="sm" type="none"/>
            <a:tailEnd len="sm" w="sm" type="none"/>
          </a:ln>
        </p:spPr>
      </p:pic>
      <p:pic>
        <p:nvPicPr>
          <p:cNvPr id="273" name="Google Shape;273;p45"/>
          <p:cNvPicPr preferRelativeResize="0"/>
          <p:nvPr/>
        </p:nvPicPr>
        <p:blipFill>
          <a:blip r:embed="rId5">
            <a:alphaModFix/>
          </a:blip>
          <a:stretch>
            <a:fillRect/>
          </a:stretch>
        </p:blipFill>
        <p:spPr>
          <a:xfrm>
            <a:off x="1952337" y="1239700"/>
            <a:ext cx="1201050" cy="1270675"/>
          </a:xfrm>
          <a:prstGeom prst="rect">
            <a:avLst/>
          </a:prstGeom>
          <a:noFill/>
          <a:ln>
            <a:noFill/>
          </a:ln>
        </p:spPr>
      </p:pic>
      <p:pic>
        <p:nvPicPr>
          <p:cNvPr id="274" name="Google Shape;274;p45"/>
          <p:cNvPicPr preferRelativeResize="0"/>
          <p:nvPr/>
        </p:nvPicPr>
        <p:blipFill>
          <a:blip r:embed="rId6">
            <a:alphaModFix/>
          </a:blip>
          <a:stretch>
            <a:fillRect/>
          </a:stretch>
        </p:blipFill>
        <p:spPr>
          <a:xfrm>
            <a:off x="3788106" y="1274038"/>
            <a:ext cx="1327583" cy="1202000"/>
          </a:xfrm>
          <a:prstGeom prst="rect">
            <a:avLst/>
          </a:prstGeom>
          <a:noFill/>
          <a:ln>
            <a:noFill/>
          </a:ln>
        </p:spPr>
      </p:pic>
      <p:pic>
        <p:nvPicPr>
          <p:cNvPr id="275" name="Google Shape;275;p45"/>
          <p:cNvPicPr preferRelativeResize="0"/>
          <p:nvPr/>
        </p:nvPicPr>
        <p:blipFill>
          <a:blip r:embed="rId7">
            <a:alphaModFix/>
          </a:blip>
          <a:stretch>
            <a:fillRect/>
          </a:stretch>
        </p:blipFill>
        <p:spPr>
          <a:xfrm>
            <a:off x="5604467" y="1274050"/>
            <a:ext cx="1399321" cy="1202000"/>
          </a:xfrm>
          <a:prstGeom prst="rect">
            <a:avLst/>
          </a:prstGeom>
          <a:noFill/>
          <a:ln>
            <a:noFill/>
          </a:ln>
        </p:spPr>
      </p:pic>
      <p:sp>
        <p:nvSpPr>
          <p:cNvPr id="276" name="Google Shape;276;p45"/>
          <p:cNvSpPr txBox="1"/>
          <p:nvPr/>
        </p:nvSpPr>
        <p:spPr>
          <a:xfrm>
            <a:off x="853400" y="484375"/>
            <a:ext cx="6642600" cy="4002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
                <a:latin typeface="Source Sans Pro"/>
                <a:ea typeface="Source Sans Pro"/>
                <a:cs typeface="Source Sans Pro"/>
                <a:sym typeface="Source Sans Pro"/>
              </a:rPr>
              <a:t>How are you feeling about this topic?</a:t>
            </a:r>
            <a:endParaRPr>
              <a:latin typeface="Source Sans Pro"/>
              <a:ea typeface="Source Sans Pro"/>
              <a:cs typeface="Source Sans Pro"/>
              <a:sym typeface="Source Sans Pro"/>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pic>
        <p:nvPicPr>
          <p:cNvPr descr="Logo&#10;&#10;Description automatically generated" id="281" name="Google Shape;281;p46"/>
          <p:cNvPicPr preferRelativeResize="0"/>
          <p:nvPr/>
        </p:nvPicPr>
        <p:blipFill rotWithShape="1">
          <a:blip r:embed="rId3">
            <a:alphaModFix/>
          </a:blip>
          <a:srcRect b="0" l="0" r="0" t="0"/>
          <a:stretch/>
        </p:blipFill>
        <p:spPr>
          <a:xfrm>
            <a:off x="8131970" y="4773752"/>
            <a:ext cx="669475" cy="173050"/>
          </a:xfrm>
          <a:prstGeom prst="rect">
            <a:avLst/>
          </a:prstGeom>
          <a:noFill/>
          <a:ln>
            <a:noFill/>
          </a:ln>
        </p:spPr>
      </p:pic>
      <p:sp>
        <p:nvSpPr>
          <p:cNvPr id="282" name="Google Shape;282;p46"/>
          <p:cNvSpPr txBox="1"/>
          <p:nvPr>
            <p:ph idx="12" type="sldNum"/>
          </p:nvPr>
        </p:nvSpPr>
        <p:spPr>
          <a:xfrm>
            <a:off x="226714" y="4804181"/>
            <a:ext cx="118200" cy="112500"/>
          </a:xfrm>
          <a:prstGeom prst="rect">
            <a:avLst/>
          </a:prstGeom>
          <a:noFill/>
          <a:ln>
            <a:noFill/>
          </a:ln>
        </p:spPr>
        <p:txBody>
          <a:bodyPr anchorCtr="0" anchor="t" bIns="19050" lIns="19050" spcFirstLastPara="1" rIns="19050" wrap="square" tIns="19050">
            <a:noAutofit/>
          </a:bodyPr>
          <a:lstStyle/>
          <a:p>
            <a:pPr indent="0" lvl="0" marL="0" rtl="0" algn="ctr">
              <a:lnSpc>
                <a:spcPct val="100000"/>
              </a:lnSpc>
              <a:spcBef>
                <a:spcPts val="0"/>
              </a:spcBef>
              <a:spcAft>
                <a:spcPts val="0"/>
              </a:spcAft>
              <a:buClr>
                <a:srgbClr val="4189D4"/>
              </a:buClr>
              <a:buSzPts val="500"/>
              <a:buFont typeface="Ubuntu"/>
              <a:buNone/>
            </a:pPr>
            <a:fld id="{00000000-1234-1234-1234-123412341234}" type="slidenum">
              <a:rPr lang="en"/>
              <a:t>‹#›</a:t>
            </a:fld>
            <a:endParaRPr/>
          </a:p>
        </p:txBody>
      </p:sp>
      <p:pic>
        <p:nvPicPr>
          <p:cNvPr id="283" name="Google Shape;283;p46"/>
          <p:cNvPicPr preferRelativeResize="0"/>
          <p:nvPr/>
        </p:nvPicPr>
        <p:blipFill rotWithShape="1">
          <a:blip r:embed="rId4">
            <a:alphaModFix/>
          </a:blip>
          <a:srcRect b="0" l="0" r="0" t="0"/>
          <a:stretch/>
        </p:blipFill>
        <p:spPr>
          <a:xfrm>
            <a:off x="1091362" y="2570823"/>
            <a:ext cx="1019875" cy="1202000"/>
          </a:xfrm>
          <a:prstGeom prst="rect">
            <a:avLst/>
          </a:prstGeom>
          <a:noFill/>
          <a:ln cap="flat" cmpd="sng" w="9525">
            <a:solidFill>
              <a:schemeClr val="lt2"/>
            </a:solidFill>
            <a:prstDash val="solid"/>
            <a:round/>
            <a:headEnd len="sm" w="sm" type="none"/>
            <a:tailEnd len="sm" w="sm" type="none"/>
          </a:ln>
        </p:spPr>
      </p:pic>
      <p:pic>
        <p:nvPicPr>
          <p:cNvPr id="284" name="Google Shape;284;p46"/>
          <p:cNvPicPr preferRelativeResize="0"/>
          <p:nvPr/>
        </p:nvPicPr>
        <p:blipFill rotWithShape="1">
          <a:blip r:embed="rId4">
            <a:alphaModFix/>
          </a:blip>
          <a:srcRect b="0" l="0" r="0" t="0"/>
          <a:stretch/>
        </p:blipFill>
        <p:spPr>
          <a:xfrm>
            <a:off x="4081900" y="2570823"/>
            <a:ext cx="1019875" cy="1202000"/>
          </a:xfrm>
          <a:prstGeom prst="rect">
            <a:avLst/>
          </a:prstGeom>
          <a:noFill/>
          <a:ln cap="flat" cmpd="sng" w="9525">
            <a:solidFill>
              <a:schemeClr val="lt2"/>
            </a:solidFill>
            <a:prstDash val="solid"/>
            <a:round/>
            <a:headEnd len="sm" w="sm" type="none"/>
            <a:tailEnd len="sm" w="sm" type="none"/>
          </a:ln>
        </p:spPr>
      </p:pic>
      <p:pic>
        <p:nvPicPr>
          <p:cNvPr id="285" name="Google Shape;285;p46"/>
          <p:cNvPicPr preferRelativeResize="0"/>
          <p:nvPr/>
        </p:nvPicPr>
        <p:blipFill rotWithShape="1">
          <a:blip r:embed="rId4">
            <a:alphaModFix/>
          </a:blip>
          <a:srcRect b="0" l="0" r="0" t="0"/>
          <a:stretch/>
        </p:blipFill>
        <p:spPr>
          <a:xfrm>
            <a:off x="2586637" y="2570823"/>
            <a:ext cx="1019875" cy="1202000"/>
          </a:xfrm>
          <a:prstGeom prst="rect">
            <a:avLst/>
          </a:prstGeom>
          <a:noFill/>
          <a:ln cap="flat" cmpd="sng" w="9525">
            <a:solidFill>
              <a:schemeClr val="lt2"/>
            </a:solidFill>
            <a:prstDash val="solid"/>
            <a:round/>
            <a:headEnd len="sm" w="sm" type="none"/>
            <a:tailEnd len="sm" w="sm" type="none"/>
          </a:ln>
        </p:spPr>
      </p:pic>
      <p:pic>
        <p:nvPicPr>
          <p:cNvPr id="286" name="Google Shape;286;p46"/>
          <p:cNvPicPr preferRelativeResize="0"/>
          <p:nvPr/>
        </p:nvPicPr>
        <p:blipFill rotWithShape="1">
          <a:blip r:embed="rId4">
            <a:alphaModFix/>
          </a:blip>
          <a:srcRect b="0" l="0" r="0" t="0"/>
          <a:stretch/>
        </p:blipFill>
        <p:spPr>
          <a:xfrm>
            <a:off x="5587075" y="2570823"/>
            <a:ext cx="1019875" cy="1202000"/>
          </a:xfrm>
          <a:prstGeom prst="rect">
            <a:avLst/>
          </a:prstGeom>
          <a:noFill/>
          <a:ln cap="flat" cmpd="sng" w="9525">
            <a:solidFill>
              <a:schemeClr val="lt2"/>
            </a:solidFill>
            <a:prstDash val="solid"/>
            <a:round/>
            <a:headEnd len="sm" w="sm" type="none"/>
            <a:tailEnd len="sm" w="sm" type="none"/>
          </a:ln>
        </p:spPr>
      </p:pic>
      <p:pic>
        <p:nvPicPr>
          <p:cNvPr id="287" name="Google Shape;287;p46"/>
          <p:cNvPicPr preferRelativeResize="0"/>
          <p:nvPr/>
        </p:nvPicPr>
        <p:blipFill rotWithShape="1">
          <a:blip r:embed="rId4">
            <a:alphaModFix/>
          </a:blip>
          <a:srcRect b="0" l="0" r="0" t="0"/>
          <a:stretch/>
        </p:blipFill>
        <p:spPr>
          <a:xfrm>
            <a:off x="7112087" y="2570823"/>
            <a:ext cx="1019875" cy="1202000"/>
          </a:xfrm>
          <a:prstGeom prst="rect">
            <a:avLst/>
          </a:prstGeom>
          <a:noFill/>
          <a:ln cap="flat" cmpd="sng" w="9525">
            <a:solidFill>
              <a:schemeClr val="lt2"/>
            </a:solidFill>
            <a:prstDash val="solid"/>
            <a:round/>
            <a:headEnd len="sm" w="sm" type="none"/>
            <a:tailEnd len="sm" w="sm" type="none"/>
          </a:ln>
        </p:spPr>
      </p:pic>
      <p:pic>
        <p:nvPicPr>
          <p:cNvPr id="288" name="Google Shape;288;p46"/>
          <p:cNvPicPr preferRelativeResize="0"/>
          <p:nvPr/>
        </p:nvPicPr>
        <p:blipFill>
          <a:blip r:embed="rId5">
            <a:alphaModFix/>
          </a:blip>
          <a:stretch>
            <a:fillRect/>
          </a:stretch>
        </p:blipFill>
        <p:spPr>
          <a:xfrm>
            <a:off x="6962150" y="1177000"/>
            <a:ext cx="1280337" cy="1262300"/>
          </a:xfrm>
          <a:prstGeom prst="rect">
            <a:avLst/>
          </a:prstGeom>
          <a:noFill/>
          <a:ln>
            <a:noFill/>
          </a:ln>
        </p:spPr>
      </p:pic>
      <p:pic>
        <p:nvPicPr>
          <p:cNvPr id="289" name="Google Shape;289;p46"/>
          <p:cNvPicPr preferRelativeResize="0"/>
          <p:nvPr/>
        </p:nvPicPr>
        <p:blipFill>
          <a:blip r:embed="rId6">
            <a:alphaModFix/>
          </a:blip>
          <a:stretch>
            <a:fillRect/>
          </a:stretch>
        </p:blipFill>
        <p:spPr>
          <a:xfrm>
            <a:off x="5456844" y="1258112"/>
            <a:ext cx="1280350" cy="1181181"/>
          </a:xfrm>
          <a:prstGeom prst="rect">
            <a:avLst/>
          </a:prstGeom>
          <a:noFill/>
          <a:ln>
            <a:noFill/>
          </a:ln>
        </p:spPr>
      </p:pic>
      <p:pic>
        <p:nvPicPr>
          <p:cNvPr id="290" name="Google Shape;290;p46"/>
          <p:cNvPicPr preferRelativeResize="0"/>
          <p:nvPr/>
        </p:nvPicPr>
        <p:blipFill>
          <a:blip r:embed="rId7">
            <a:alphaModFix/>
          </a:blip>
          <a:stretch>
            <a:fillRect/>
          </a:stretch>
        </p:blipFill>
        <p:spPr>
          <a:xfrm>
            <a:off x="3931822" y="1195413"/>
            <a:ext cx="1280350" cy="1225485"/>
          </a:xfrm>
          <a:prstGeom prst="rect">
            <a:avLst/>
          </a:prstGeom>
          <a:noFill/>
          <a:ln>
            <a:noFill/>
          </a:ln>
        </p:spPr>
      </p:pic>
      <p:pic>
        <p:nvPicPr>
          <p:cNvPr id="291" name="Google Shape;291;p46"/>
          <p:cNvPicPr preferRelativeResize="0"/>
          <p:nvPr/>
        </p:nvPicPr>
        <p:blipFill>
          <a:blip r:embed="rId8">
            <a:alphaModFix/>
          </a:blip>
          <a:stretch>
            <a:fillRect/>
          </a:stretch>
        </p:blipFill>
        <p:spPr>
          <a:xfrm>
            <a:off x="2431979" y="1219912"/>
            <a:ext cx="1329172" cy="1225475"/>
          </a:xfrm>
          <a:prstGeom prst="rect">
            <a:avLst/>
          </a:prstGeom>
          <a:noFill/>
          <a:ln>
            <a:noFill/>
          </a:ln>
        </p:spPr>
      </p:pic>
      <p:pic>
        <p:nvPicPr>
          <p:cNvPr id="292" name="Google Shape;292;p46"/>
          <p:cNvPicPr preferRelativeResize="0"/>
          <p:nvPr/>
        </p:nvPicPr>
        <p:blipFill>
          <a:blip r:embed="rId9">
            <a:alphaModFix/>
          </a:blip>
          <a:stretch>
            <a:fillRect/>
          </a:stretch>
        </p:blipFill>
        <p:spPr>
          <a:xfrm>
            <a:off x="932150" y="1234048"/>
            <a:ext cx="1329175" cy="1197202"/>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6" name="Shape 296"/>
        <p:cNvGrpSpPr/>
        <p:nvPr/>
      </p:nvGrpSpPr>
      <p:grpSpPr>
        <a:xfrm>
          <a:off x="0" y="0"/>
          <a:ext cx="0" cy="0"/>
          <a:chOff x="0" y="0"/>
          <a:chExt cx="0" cy="0"/>
        </a:xfrm>
      </p:grpSpPr>
      <p:pic>
        <p:nvPicPr>
          <p:cNvPr descr="Logo&#10;&#10;Description automatically generated" id="297" name="Google Shape;297;p47"/>
          <p:cNvPicPr preferRelativeResize="0"/>
          <p:nvPr/>
        </p:nvPicPr>
        <p:blipFill rotWithShape="1">
          <a:blip r:embed="rId3">
            <a:alphaModFix/>
          </a:blip>
          <a:srcRect b="0" l="0" r="0" t="0"/>
          <a:stretch/>
        </p:blipFill>
        <p:spPr>
          <a:xfrm>
            <a:off x="8131970" y="4773752"/>
            <a:ext cx="669475" cy="173050"/>
          </a:xfrm>
          <a:prstGeom prst="rect">
            <a:avLst/>
          </a:prstGeom>
          <a:noFill/>
          <a:ln>
            <a:noFill/>
          </a:ln>
        </p:spPr>
      </p:pic>
      <p:sp>
        <p:nvSpPr>
          <p:cNvPr id="298" name="Google Shape;298;p47"/>
          <p:cNvSpPr txBox="1"/>
          <p:nvPr>
            <p:ph idx="12" type="sldNum"/>
          </p:nvPr>
        </p:nvSpPr>
        <p:spPr>
          <a:xfrm>
            <a:off x="226714" y="4804181"/>
            <a:ext cx="118200" cy="112500"/>
          </a:xfrm>
          <a:prstGeom prst="rect">
            <a:avLst/>
          </a:prstGeom>
          <a:noFill/>
          <a:ln>
            <a:noFill/>
          </a:ln>
        </p:spPr>
        <p:txBody>
          <a:bodyPr anchorCtr="0" anchor="t" bIns="19050" lIns="19050" spcFirstLastPara="1" rIns="19050" wrap="square" tIns="19050">
            <a:noAutofit/>
          </a:bodyPr>
          <a:lstStyle/>
          <a:p>
            <a:pPr indent="0" lvl="0" marL="0" rtl="0" algn="ctr">
              <a:lnSpc>
                <a:spcPct val="100000"/>
              </a:lnSpc>
              <a:spcBef>
                <a:spcPts val="0"/>
              </a:spcBef>
              <a:spcAft>
                <a:spcPts val="0"/>
              </a:spcAft>
              <a:buClr>
                <a:srgbClr val="4189D4"/>
              </a:buClr>
              <a:buSzPts val="500"/>
              <a:buFont typeface="Ubuntu"/>
              <a:buNone/>
            </a:pPr>
            <a:fld id="{00000000-1234-1234-1234-123412341234}" type="slidenum">
              <a:rPr lang="en"/>
              <a:t>‹#›</a:t>
            </a:fld>
            <a:endParaRPr/>
          </a:p>
        </p:txBody>
      </p:sp>
      <p:pic>
        <p:nvPicPr>
          <p:cNvPr id="299" name="Google Shape;299;p47"/>
          <p:cNvPicPr preferRelativeResize="0"/>
          <p:nvPr/>
        </p:nvPicPr>
        <p:blipFill rotWithShape="1">
          <a:blip r:embed="rId4">
            <a:alphaModFix/>
          </a:blip>
          <a:srcRect b="0" l="0" r="0" t="0"/>
          <a:stretch/>
        </p:blipFill>
        <p:spPr>
          <a:xfrm>
            <a:off x="1269462" y="2570823"/>
            <a:ext cx="1019875" cy="1202000"/>
          </a:xfrm>
          <a:prstGeom prst="rect">
            <a:avLst/>
          </a:prstGeom>
          <a:noFill/>
          <a:ln cap="flat" cmpd="sng" w="9525">
            <a:solidFill>
              <a:schemeClr val="lt2"/>
            </a:solidFill>
            <a:prstDash val="solid"/>
            <a:round/>
            <a:headEnd len="sm" w="sm" type="none"/>
            <a:tailEnd len="sm" w="sm" type="none"/>
          </a:ln>
        </p:spPr>
      </p:pic>
      <p:pic>
        <p:nvPicPr>
          <p:cNvPr id="300" name="Google Shape;300;p47"/>
          <p:cNvPicPr preferRelativeResize="0"/>
          <p:nvPr/>
        </p:nvPicPr>
        <p:blipFill rotWithShape="1">
          <a:blip r:embed="rId4">
            <a:alphaModFix/>
          </a:blip>
          <a:srcRect b="0" l="0" r="0" t="0"/>
          <a:stretch/>
        </p:blipFill>
        <p:spPr>
          <a:xfrm>
            <a:off x="4062062" y="2570823"/>
            <a:ext cx="1019875" cy="1202000"/>
          </a:xfrm>
          <a:prstGeom prst="rect">
            <a:avLst/>
          </a:prstGeom>
          <a:noFill/>
          <a:ln cap="flat" cmpd="sng" w="9525">
            <a:solidFill>
              <a:schemeClr val="lt2"/>
            </a:solidFill>
            <a:prstDash val="solid"/>
            <a:round/>
            <a:headEnd len="sm" w="sm" type="none"/>
            <a:tailEnd len="sm" w="sm" type="none"/>
          </a:ln>
        </p:spPr>
      </p:pic>
      <p:pic>
        <p:nvPicPr>
          <p:cNvPr id="301" name="Google Shape;301;p47"/>
          <p:cNvPicPr preferRelativeResize="0"/>
          <p:nvPr/>
        </p:nvPicPr>
        <p:blipFill rotWithShape="1">
          <a:blip r:embed="rId4">
            <a:alphaModFix/>
          </a:blip>
          <a:srcRect b="0" l="0" r="0" t="0"/>
          <a:stretch/>
        </p:blipFill>
        <p:spPr>
          <a:xfrm>
            <a:off x="2665762" y="2570823"/>
            <a:ext cx="1019875" cy="1202000"/>
          </a:xfrm>
          <a:prstGeom prst="rect">
            <a:avLst/>
          </a:prstGeom>
          <a:noFill/>
          <a:ln cap="flat" cmpd="sng" w="9525">
            <a:solidFill>
              <a:schemeClr val="lt2"/>
            </a:solidFill>
            <a:prstDash val="solid"/>
            <a:round/>
            <a:headEnd len="sm" w="sm" type="none"/>
            <a:tailEnd len="sm" w="sm" type="none"/>
          </a:ln>
        </p:spPr>
      </p:pic>
      <p:pic>
        <p:nvPicPr>
          <p:cNvPr id="302" name="Google Shape;302;p47"/>
          <p:cNvPicPr preferRelativeResize="0"/>
          <p:nvPr/>
        </p:nvPicPr>
        <p:blipFill rotWithShape="1">
          <a:blip r:embed="rId4">
            <a:alphaModFix/>
          </a:blip>
          <a:srcRect b="0" l="0" r="0" t="0"/>
          <a:stretch/>
        </p:blipFill>
        <p:spPr>
          <a:xfrm>
            <a:off x="5520112" y="2570823"/>
            <a:ext cx="1019875" cy="1202000"/>
          </a:xfrm>
          <a:prstGeom prst="rect">
            <a:avLst/>
          </a:prstGeom>
          <a:noFill/>
          <a:ln cap="flat" cmpd="sng" w="9525">
            <a:solidFill>
              <a:schemeClr val="lt2"/>
            </a:solidFill>
            <a:prstDash val="solid"/>
            <a:round/>
            <a:headEnd len="sm" w="sm" type="none"/>
            <a:tailEnd len="sm" w="sm" type="none"/>
          </a:ln>
        </p:spPr>
      </p:pic>
      <p:pic>
        <p:nvPicPr>
          <p:cNvPr id="303" name="Google Shape;303;p47"/>
          <p:cNvPicPr preferRelativeResize="0"/>
          <p:nvPr/>
        </p:nvPicPr>
        <p:blipFill rotWithShape="1">
          <a:blip r:embed="rId4">
            <a:alphaModFix/>
          </a:blip>
          <a:srcRect b="0" l="0" r="0" t="0"/>
          <a:stretch/>
        </p:blipFill>
        <p:spPr>
          <a:xfrm>
            <a:off x="6978162" y="2570823"/>
            <a:ext cx="1019875" cy="1202000"/>
          </a:xfrm>
          <a:prstGeom prst="rect">
            <a:avLst/>
          </a:prstGeom>
          <a:noFill/>
          <a:ln cap="flat" cmpd="sng" w="9525">
            <a:solidFill>
              <a:schemeClr val="lt2"/>
            </a:solidFill>
            <a:prstDash val="solid"/>
            <a:round/>
            <a:headEnd len="sm" w="sm" type="none"/>
            <a:tailEnd len="sm" w="sm" type="none"/>
          </a:ln>
        </p:spPr>
      </p:pic>
      <p:pic>
        <p:nvPicPr>
          <p:cNvPr id="304" name="Google Shape;304;p47"/>
          <p:cNvPicPr preferRelativeResize="0"/>
          <p:nvPr/>
        </p:nvPicPr>
        <p:blipFill>
          <a:blip r:embed="rId5">
            <a:alphaModFix/>
          </a:blip>
          <a:stretch>
            <a:fillRect/>
          </a:stretch>
        </p:blipFill>
        <p:spPr>
          <a:xfrm>
            <a:off x="6858625" y="1294363"/>
            <a:ext cx="1258950" cy="1178592"/>
          </a:xfrm>
          <a:prstGeom prst="rect">
            <a:avLst/>
          </a:prstGeom>
          <a:noFill/>
          <a:ln>
            <a:noFill/>
          </a:ln>
        </p:spPr>
      </p:pic>
      <p:pic>
        <p:nvPicPr>
          <p:cNvPr id="305" name="Google Shape;305;p47"/>
          <p:cNvPicPr preferRelativeResize="0"/>
          <p:nvPr/>
        </p:nvPicPr>
        <p:blipFill>
          <a:blip r:embed="rId6">
            <a:alphaModFix/>
          </a:blip>
          <a:stretch>
            <a:fillRect/>
          </a:stretch>
        </p:blipFill>
        <p:spPr>
          <a:xfrm>
            <a:off x="5444650" y="1337575"/>
            <a:ext cx="1170800" cy="1092166"/>
          </a:xfrm>
          <a:prstGeom prst="rect">
            <a:avLst/>
          </a:prstGeom>
          <a:noFill/>
          <a:ln>
            <a:noFill/>
          </a:ln>
        </p:spPr>
      </p:pic>
      <p:pic>
        <p:nvPicPr>
          <p:cNvPr id="306" name="Google Shape;306;p47"/>
          <p:cNvPicPr preferRelativeResize="0"/>
          <p:nvPr/>
        </p:nvPicPr>
        <p:blipFill>
          <a:blip r:embed="rId7">
            <a:alphaModFix/>
          </a:blip>
          <a:stretch>
            <a:fillRect/>
          </a:stretch>
        </p:blipFill>
        <p:spPr>
          <a:xfrm>
            <a:off x="3942525" y="1281761"/>
            <a:ext cx="1258950" cy="1203815"/>
          </a:xfrm>
          <a:prstGeom prst="rect">
            <a:avLst/>
          </a:prstGeom>
          <a:noFill/>
          <a:ln>
            <a:noFill/>
          </a:ln>
        </p:spPr>
      </p:pic>
      <p:pic>
        <p:nvPicPr>
          <p:cNvPr id="307" name="Google Shape;307;p47"/>
          <p:cNvPicPr preferRelativeResize="0"/>
          <p:nvPr/>
        </p:nvPicPr>
        <p:blipFill>
          <a:blip r:embed="rId8">
            <a:alphaModFix/>
          </a:blip>
          <a:stretch>
            <a:fillRect/>
          </a:stretch>
        </p:blipFill>
        <p:spPr>
          <a:xfrm>
            <a:off x="2546224" y="1268488"/>
            <a:ext cx="1258950" cy="1230338"/>
          </a:xfrm>
          <a:prstGeom prst="rect">
            <a:avLst/>
          </a:prstGeom>
          <a:noFill/>
          <a:ln>
            <a:noFill/>
          </a:ln>
        </p:spPr>
      </p:pic>
      <p:pic>
        <p:nvPicPr>
          <p:cNvPr id="308" name="Google Shape;308;p47"/>
          <p:cNvPicPr preferRelativeResize="0"/>
          <p:nvPr/>
        </p:nvPicPr>
        <p:blipFill>
          <a:blip r:embed="rId9">
            <a:alphaModFix/>
          </a:blip>
          <a:stretch>
            <a:fillRect/>
          </a:stretch>
        </p:blipFill>
        <p:spPr>
          <a:xfrm>
            <a:off x="1149925" y="1244575"/>
            <a:ext cx="1258950" cy="127817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2" name="Shape 312"/>
        <p:cNvGrpSpPr/>
        <p:nvPr/>
      </p:nvGrpSpPr>
      <p:grpSpPr>
        <a:xfrm>
          <a:off x="0" y="0"/>
          <a:ext cx="0" cy="0"/>
          <a:chOff x="0" y="0"/>
          <a:chExt cx="0" cy="0"/>
        </a:xfrm>
      </p:grpSpPr>
      <p:pic>
        <p:nvPicPr>
          <p:cNvPr descr="Logo&#10;&#10;Description automatically generated" id="313" name="Google Shape;313;p48"/>
          <p:cNvPicPr preferRelativeResize="0"/>
          <p:nvPr/>
        </p:nvPicPr>
        <p:blipFill rotWithShape="1">
          <a:blip r:embed="rId3">
            <a:alphaModFix/>
          </a:blip>
          <a:srcRect b="0" l="0" r="0" t="0"/>
          <a:stretch/>
        </p:blipFill>
        <p:spPr>
          <a:xfrm>
            <a:off x="8131970" y="4773752"/>
            <a:ext cx="669475" cy="173050"/>
          </a:xfrm>
          <a:prstGeom prst="rect">
            <a:avLst/>
          </a:prstGeom>
          <a:noFill/>
          <a:ln>
            <a:noFill/>
          </a:ln>
        </p:spPr>
      </p:pic>
      <p:sp>
        <p:nvSpPr>
          <p:cNvPr id="314" name="Google Shape;314;p48"/>
          <p:cNvSpPr txBox="1"/>
          <p:nvPr>
            <p:ph idx="12" type="sldNum"/>
          </p:nvPr>
        </p:nvSpPr>
        <p:spPr>
          <a:xfrm>
            <a:off x="226714" y="4804181"/>
            <a:ext cx="118200" cy="112500"/>
          </a:xfrm>
          <a:prstGeom prst="rect">
            <a:avLst/>
          </a:prstGeom>
          <a:noFill/>
          <a:ln>
            <a:noFill/>
          </a:ln>
        </p:spPr>
        <p:txBody>
          <a:bodyPr anchorCtr="0" anchor="t" bIns="19050" lIns="19050" spcFirstLastPara="1" rIns="19050" wrap="square" tIns="19050">
            <a:noAutofit/>
          </a:bodyPr>
          <a:lstStyle/>
          <a:p>
            <a:pPr indent="0" lvl="0" marL="0" rtl="0" algn="ctr">
              <a:lnSpc>
                <a:spcPct val="100000"/>
              </a:lnSpc>
              <a:spcBef>
                <a:spcPts val="0"/>
              </a:spcBef>
              <a:spcAft>
                <a:spcPts val="0"/>
              </a:spcAft>
              <a:buClr>
                <a:srgbClr val="4189D4"/>
              </a:buClr>
              <a:buSzPts val="500"/>
              <a:buFont typeface="Ubuntu"/>
              <a:buNone/>
            </a:pPr>
            <a:fld id="{00000000-1234-1234-1234-123412341234}" type="slidenum">
              <a:rPr lang="en"/>
              <a:t>‹#›</a:t>
            </a:fld>
            <a:endParaRPr/>
          </a:p>
        </p:txBody>
      </p:sp>
      <p:pic>
        <p:nvPicPr>
          <p:cNvPr id="315" name="Google Shape;315;p48"/>
          <p:cNvPicPr preferRelativeResize="0"/>
          <p:nvPr/>
        </p:nvPicPr>
        <p:blipFill rotWithShape="1">
          <a:blip r:embed="rId4">
            <a:alphaModFix/>
          </a:blip>
          <a:srcRect b="0" l="0" r="0" t="0"/>
          <a:stretch/>
        </p:blipFill>
        <p:spPr>
          <a:xfrm>
            <a:off x="3363912" y="2301548"/>
            <a:ext cx="1019875" cy="1202000"/>
          </a:xfrm>
          <a:prstGeom prst="rect">
            <a:avLst/>
          </a:prstGeom>
          <a:noFill/>
          <a:ln cap="flat" cmpd="sng" w="9525">
            <a:solidFill>
              <a:schemeClr val="lt2"/>
            </a:solidFill>
            <a:prstDash val="solid"/>
            <a:round/>
            <a:headEnd len="sm" w="sm" type="none"/>
            <a:tailEnd len="sm" w="sm" type="none"/>
          </a:ln>
        </p:spPr>
      </p:pic>
      <p:pic>
        <p:nvPicPr>
          <p:cNvPr id="316" name="Google Shape;316;p48"/>
          <p:cNvPicPr preferRelativeResize="0"/>
          <p:nvPr/>
        </p:nvPicPr>
        <p:blipFill rotWithShape="1">
          <a:blip r:embed="rId4">
            <a:alphaModFix/>
          </a:blip>
          <a:srcRect b="0" l="0" r="0" t="0"/>
          <a:stretch/>
        </p:blipFill>
        <p:spPr>
          <a:xfrm>
            <a:off x="4760212" y="2301548"/>
            <a:ext cx="1019875" cy="1202000"/>
          </a:xfrm>
          <a:prstGeom prst="rect">
            <a:avLst/>
          </a:prstGeom>
          <a:noFill/>
          <a:ln cap="flat" cmpd="sng" w="9525">
            <a:solidFill>
              <a:schemeClr val="lt2"/>
            </a:solidFill>
            <a:prstDash val="solid"/>
            <a:round/>
            <a:headEnd len="sm" w="sm" type="none"/>
            <a:tailEnd len="sm" w="sm" type="none"/>
          </a:ln>
        </p:spPr>
      </p:pic>
      <p:sp>
        <p:nvSpPr>
          <p:cNvPr id="317" name="Google Shape;317;p48"/>
          <p:cNvSpPr txBox="1"/>
          <p:nvPr/>
        </p:nvSpPr>
        <p:spPr>
          <a:xfrm>
            <a:off x="3585250" y="1639950"/>
            <a:ext cx="5772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400">
                <a:latin typeface="DM Sans"/>
                <a:ea typeface="DM Sans"/>
                <a:cs typeface="DM Sans"/>
                <a:sym typeface="DM Sans"/>
              </a:rPr>
              <a:t>A</a:t>
            </a:r>
            <a:endParaRPr sz="2400">
              <a:latin typeface="DM Sans"/>
              <a:ea typeface="DM Sans"/>
              <a:cs typeface="DM Sans"/>
              <a:sym typeface="DM Sans"/>
            </a:endParaRPr>
          </a:p>
        </p:txBody>
      </p:sp>
      <p:sp>
        <p:nvSpPr>
          <p:cNvPr id="318" name="Google Shape;318;p48"/>
          <p:cNvSpPr txBox="1"/>
          <p:nvPr/>
        </p:nvSpPr>
        <p:spPr>
          <a:xfrm>
            <a:off x="4981550" y="1639950"/>
            <a:ext cx="5772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400">
                <a:latin typeface="DM Sans"/>
                <a:ea typeface="DM Sans"/>
                <a:cs typeface="DM Sans"/>
                <a:sym typeface="DM Sans"/>
              </a:rPr>
              <a:t>B</a:t>
            </a:r>
            <a:endParaRPr sz="2400">
              <a:latin typeface="DM Sans"/>
              <a:ea typeface="DM Sans"/>
              <a:cs typeface="DM Sans"/>
              <a:sym typeface="DM Sans"/>
            </a:endParaRPr>
          </a:p>
        </p:txBody>
      </p:sp>
      <p:sp>
        <p:nvSpPr>
          <p:cNvPr id="319" name="Google Shape;319;p48"/>
          <p:cNvSpPr txBox="1"/>
          <p:nvPr/>
        </p:nvSpPr>
        <p:spPr>
          <a:xfrm>
            <a:off x="2857500" y="406075"/>
            <a:ext cx="30861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400">
                <a:solidFill>
                  <a:srgbClr val="2287BA"/>
                </a:solidFill>
                <a:latin typeface="DM Sans"/>
                <a:ea typeface="DM Sans"/>
                <a:cs typeface="DM Sans"/>
                <a:sym typeface="DM Sans"/>
              </a:rPr>
              <a:t>Single choice</a:t>
            </a:r>
            <a:endParaRPr sz="2400">
              <a:solidFill>
                <a:srgbClr val="2287BA"/>
              </a:solidFill>
              <a:latin typeface="DM Sans"/>
              <a:ea typeface="DM Sans"/>
              <a:cs typeface="DM Sans"/>
              <a:sym typeface="DM Sans"/>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3" name="Shape 323"/>
        <p:cNvGrpSpPr/>
        <p:nvPr/>
      </p:nvGrpSpPr>
      <p:grpSpPr>
        <a:xfrm>
          <a:off x="0" y="0"/>
          <a:ext cx="0" cy="0"/>
          <a:chOff x="0" y="0"/>
          <a:chExt cx="0" cy="0"/>
        </a:xfrm>
      </p:grpSpPr>
      <p:pic>
        <p:nvPicPr>
          <p:cNvPr descr="Logo&#10;&#10;Description automatically generated" id="324" name="Google Shape;324;p49"/>
          <p:cNvPicPr preferRelativeResize="0"/>
          <p:nvPr/>
        </p:nvPicPr>
        <p:blipFill rotWithShape="1">
          <a:blip r:embed="rId3">
            <a:alphaModFix/>
          </a:blip>
          <a:srcRect b="0" l="0" r="0" t="0"/>
          <a:stretch/>
        </p:blipFill>
        <p:spPr>
          <a:xfrm>
            <a:off x="8131970" y="4773752"/>
            <a:ext cx="669475" cy="173050"/>
          </a:xfrm>
          <a:prstGeom prst="rect">
            <a:avLst/>
          </a:prstGeom>
          <a:noFill/>
          <a:ln>
            <a:noFill/>
          </a:ln>
        </p:spPr>
      </p:pic>
      <p:sp>
        <p:nvSpPr>
          <p:cNvPr id="325" name="Google Shape;325;p49"/>
          <p:cNvSpPr txBox="1"/>
          <p:nvPr>
            <p:ph idx="12" type="sldNum"/>
          </p:nvPr>
        </p:nvSpPr>
        <p:spPr>
          <a:xfrm>
            <a:off x="226714" y="4804181"/>
            <a:ext cx="118200" cy="112500"/>
          </a:xfrm>
          <a:prstGeom prst="rect">
            <a:avLst/>
          </a:prstGeom>
          <a:noFill/>
          <a:ln>
            <a:noFill/>
          </a:ln>
        </p:spPr>
        <p:txBody>
          <a:bodyPr anchorCtr="0" anchor="t" bIns="19050" lIns="19050" spcFirstLastPara="1" rIns="19050" wrap="square" tIns="19050">
            <a:noAutofit/>
          </a:bodyPr>
          <a:lstStyle/>
          <a:p>
            <a:pPr indent="0" lvl="0" marL="0" rtl="0" algn="ctr">
              <a:lnSpc>
                <a:spcPct val="100000"/>
              </a:lnSpc>
              <a:spcBef>
                <a:spcPts val="0"/>
              </a:spcBef>
              <a:spcAft>
                <a:spcPts val="0"/>
              </a:spcAft>
              <a:buClr>
                <a:srgbClr val="4189D4"/>
              </a:buClr>
              <a:buSzPts val="500"/>
              <a:buFont typeface="Ubuntu"/>
              <a:buNone/>
            </a:pPr>
            <a:fld id="{00000000-1234-1234-1234-123412341234}" type="slidenum">
              <a:rPr lang="en"/>
              <a:t>‹#›</a:t>
            </a:fld>
            <a:endParaRPr/>
          </a:p>
        </p:txBody>
      </p:sp>
      <p:pic>
        <p:nvPicPr>
          <p:cNvPr id="326" name="Google Shape;326;p49"/>
          <p:cNvPicPr preferRelativeResize="0"/>
          <p:nvPr/>
        </p:nvPicPr>
        <p:blipFill rotWithShape="1">
          <a:blip r:embed="rId4">
            <a:alphaModFix/>
          </a:blip>
          <a:srcRect b="0" l="0" r="0" t="0"/>
          <a:stretch/>
        </p:blipFill>
        <p:spPr>
          <a:xfrm>
            <a:off x="2665762" y="2301548"/>
            <a:ext cx="1019875" cy="1202000"/>
          </a:xfrm>
          <a:prstGeom prst="rect">
            <a:avLst/>
          </a:prstGeom>
          <a:noFill/>
          <a:ln cap="flat" cmpd="sng" w="9525">
            <a:solidFill>
              <a:schemeClr val="lt2"/>
            </a:solidFill>
            <a:prstDash val="solid"/>
            <a:round/>
            <a:headEnd len="sm" w="sm" type="none"/>
            <a:tailEnd len="sm" w="sm" type="none"/>
          </a:ln>
        </p:spPr>
      </p:pic>
      <p:pic>
        <p:nvPicPr>
          <p:cNvPr id="327" name="Google Shape;327;p49"/>
          <p:cNvPicPr preferRelativeResize="0"/>
          <p:nvPr/>
        </p:nvPicPr>
        <p:blipFill rotWithShape="1">
          <a:blip r:embed="rId4">
            <a:alphaModFix/>
          </a:blip>
          <a:srcRect b="0" l="0" r="0" t="0"/>
          <a:stretch/>
        </p:blipFill>
        <p:spPr>
          <a:xfrm>
            <a:off x="4062062" y="2301548"/>
            <a:ext cx="1019875" cy="1202000"/>
          </a:xfrm>
          <a:prstGeom prst="rect">
            <a:avLst/>
          </a:prstGeom>
          <a:noFill/>
          <a:ln cap="flat" cmpd="sng" w="9525">
            <a:solidFill>
              <a:schemeClr val="lt2"/>
            </a:solidFill>
            <a:prstDash val="solid"/>
            <a:round/>
            <a:headEnd len="sm" w="sm" type="none"/>
            <a:tailEnd len="sm" w="sm" type="none"/>
          </a:ln>
        </p:spPr>
      </p:pic>
      <p:sp>
        <p:nvSpPr>
          <p:cNvPr id="328" name="Google Shape;328;p49"/>
          <p:cNvSpPr txBox="1"/>
          <p:nvPr/>
        </p:nvSpPr>
        <p:spPr>
          <a:xfrm>
            <a:off x="2887100" y="1639950"/>
            <a:ext cx="5772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400">
                <a:latin typeface="DM Sans"/>
                <a:ea typeface="DM Sans"/>
                <a:cs typeface="DM Sans"/>
                <a:sym typeface="DM Sans"/>
              </a:rPr>
              <a:t>A</a:t>
            </a:r>
            <a:endParaRPr sz="2400">
              <a:latin typeface="DM Sans"/>
              <a:ea typeface="DM Sans"/>
              <a:cs typeface="DM Sans"/>
              <a:sym typeface="DM Sans"/>
            </a:endParaRPr>
          </a:p>
        </p:txBody>
      </p:sp>
      <p:sp>
        <p:nvSpPr>
          <p:cNvPr id="329" name="Google Shape;329;p49"/>
          <p:cNvSpPr txBox="1"/>
          <p:nvPr/>
        </p:nvSpPr>
        <p:spPr>
          <a:xfrm>
            <a:off x="4283400" y="1639950"/>
            <a:ext cx="5772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400">
                <a:latin typeface="DM Sans"/>
                <a:ea typeface="DM Sans"/>
                <a:cs typeface="DM Sans"/>
                <a:sym typeface="DM Sans"/>
              </a:rPr>
              <a:t>B</a:t>
            </a:r>
            <a:endParaRPr sz="2400">
              <a:latin typeface="DM Sans"/>
              <a:ea typeface="DM Sans"/>
              <a:cs typeface="DM Sans"/>
              <a:sym typeface="DM Sans"/>
            </a:endParaRPr>
          </a:p>
        </p:txBody>
      </p:sp>
      <p:sp>
        <p:nvSpPr>
          <p:cNvPr id="330" name="Google Shape;330;p49"/>
          <p:cNvSpPr txBox="1"/>
          <p:nvPr/>
        </p:nvSpPr>
        <p:spPr>
          <a:xfrm>
            <a:off x="5679700" y="1639950"/>
            <a:ext cx="5772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400">
                <a:latin typeface="DM Sans"/>
                <a:ea typeface="DM Sans"/>
                <a:cs typeface="DM Sans"/>
                <a:sym typeface="DM Sans"/>
              </a:rPr>
              <a:t>C</a:t>
            </a:r>
            <a:endParaRPr sz="2400">
              <a:latin typeface="DM Sans"/>
              <a:ea typeface="DM Sans"/>
              <a:cs typeface="DM Sans"/>
              <a:sym typeface="DM Sans"/>
            </a:endParaRPr>
          </a:p>
        </p:txBody>
      </p:sp>
      <p:sp>
        <p:nvSpPr>
          <p:cNvPr id="331" name="Google Shape;331;p49"/>
          <p:cNvSpPr txBox="1"/>
          <p:nvPr/>
        </p:nvSpPr>
        <p:spPr>
          <a:xfrm>
            <a:off x="2857500" y="406075"/>
            <a:ext cx="30861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400">
                <a:solidFill>
                  <a:srgbClr val="2287BA"/>
                </a:solidFill>
                <a:latin typeface="DM Sans"/>
                <a:ea typeface="DM Sans"/>
                <a:cs typeface="DM Sans"/>
                <a:sym typeface="DM Sans"/>
              </a:rPr>
              <a:t>Single choice</a:t>
            </a:r>
            <a:endParaRPr sz="2400">
              <a:solidFill>
                <a:srgbClr val="2287BA"/>
              </a:solidFill>
              <a:latin typeface="DM Sans"/>
              <a:ea typeface="DM Sans"/>
              <a:cs typeface="DM Sans"/>
              <a:sym typeface="DM Sans"/>
            </a:endParaRPr>
          </a:p>
        </p:txBody>
      </p:sp>
      <p:pic>
        <p:nvPicPr>
          <p:cNvPr id="332" name="Google Shape;332;p49"/>
          <p:cNvPicPr preferRelativeResize="0"/>
          <p:nvPr/>
        </p:nvPicPr>
        <p:blipFill rotWithShape="1">
          <a:blip r:embed="rId4">
            <a:alphaModFix/>
          </a:blip>
          <a:srcRect b="0" l="0" r="0" t="0"/>
          <a:stretch/>
        </p:blipFill>
        <p:spPr>
          <a:xfrm>
            <a:off x="5458362" y="2301548"/>
            <a:ext cx="1019875" cy="1202000"/>
          </a:xfrm>
          <a:prstGeom prst="rect">
            <a:avLst/>
          </a:prstGeom>
          <a:noFill/>
          <a:ln cap="flat" cmpd="sng" w="9525">
            <a:solidFill>
              <a:schemeClr val="lt2"/>
            </a:solidFill>
            <a:prstDash val="solid"/>
            <a:round/>
            <a:headEnd len="sm" w="sm" type="none"/>
            <a:tailEnd len="sm" w="sm" type="none"/>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pic>
        <p:nvPicPr>
          <p:cNvPr descr="Logo&#10;&#10;Description automatically generated" id="337" name="Google Shape;337;p50"/>
          <p:cNvPicPr preferRelativeResize="0"/>
          <p:nvPr/>
        </p:nvPicPr>
        <p:blipFill rotWithShape="1">
          <a:blip r:embed="rId3">
            <a:alphaModFix/>
          </a:blip>
          <a:srcRect b="0" l="0" r="0" t="0"/>
          <a:stretch/>
        </p:blipFill>
        <p:spPr>
          <a:xfrm>
            <a:off x="8131970" y="4773752"/>
            <a:ext cx="669475" cy="173050"/>
          </a:xfrm>
          <a:prstGeom prst="rect">
            <a:avLst/>
          </a:prstGeom>
          <a:noFill/>
          <a:ln>
            <a:noFill/>
          </a:ln>
        </p:spPr>
      </p:pic>
      <p:sp>
        <p:nvSpPr>
          <p:cNvPr id="338" name="Google Shape;338;p50"/>
          <p:cNvSpPr txBox="1"/>
          <p:nvPr>
            <p:ph idx="12" type="sldNum"/>
          </p:nvPr>
        </p:nvSpPr>
        <p:spPr>
          <a:xfrm>
            <a:off x="226714" y="4804181"/>
            <a:ext cx="118200" cy="112500"/>
          </a:xfrm>
          <a:prstGeom prst="rect">
            <a:avLst/>
          </a:prstGeom>
          <a:noFill/>
          <a:ln>
            <a:noFill/>
          </a:ln>
        </p:spPr>
        <p:txBody>
          <a:bodyPr anchorCtr="0" anchor="t" bIns="19050" lIns="19050" spcFirstLastPara="1" rIns="19050" wrap="square" tIns="19050">
            <a:noAutofit/>
          </a:bodyPr>
          <a:lstStyle/>
          <a:p>
            <a:pPr indent="0" lvl="0" marL="0" rtl="0" algn="ctr">
              <a:lnSpc>
                <a:spcPct val="100000"/>
              </a:lnSpc>
              <a:spcBef>
                <a:spcPts val="0"/>
              </a:spcBef>
              <a:spcAft>
                <a:spcPts val="0"/>
              </a:spcAft>
              <a:buClr>
                <a:srgbClr val="4189D4"/>
              </a:buClr>
              <a:buSzPts val="500"/>
              <a:buFont typeface="Ubuntu"/>
              <a:buNone/>
            </a:pPr>
            <a:fld id="{00000000-1234-1234-1234-123412341234}" type="slidenum">
              <a:rPr lang="en"/>
              <a:t>‹#›</a:t>
            </a:fld>
            <a:endParaRPr/>
          </a:p>
        </p:txBody>
      </p:sp>
      <p:sp>
        <p:nvSpPr>
          <p:cNvPr id="339" name="Google Shape;339;p50"/>
          <p:cNvSpPr txBox="1"/>
          <p:nvPr/>
        </p:nvSpPr>
        <p:spPr>
          <a:xfrm>
            <a:off x="2188950" y="1639950"/>
            <a:ext cx="4767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400">
                <a:latin typeface="DM Sans"/>
                <a:ea typeface="DM Sans"/>
                <a:cs typeface="DM Sans"/>
                <a:sym typeface="DM Sans"/>
              </a:rPr>
              <a:t>A</a:t>
            </a:r>
            <a:endParaRPr sz="2400">
              <a:latin typeface="DM Sans"/>
              <a:ea typeface="DM Sans"/>
              <a:cs typeface="DM Sans"/>
              <a:sym typeface="DM Sans"/>
            </a:endParaRPr>
          </a:p>
        </p:txBody>
      </p:sp>
      <p:sp>
        <p:nvSpPr>
          <p:cNvPr id="340" name="Google Shape;340;p50"/>
          <p:cNvSpPr txBox="1"/>
          <p:nvPr/>
        </p:nvSpPr>
        <p:spPr>
          <a:xfrm>
            <a:off x="3585250" y="1639950"/>
            <a:ext cx="5772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400">
                <a:latin typeface="DM Sans"/>
                <a:ea typeface="DM Sans"/>
                <a:cs typeface="DM Sans"/>
                <a:sym typeface="DM Sans"/>
              </a:rPr>
              <a:t>B</a:t>
            </a:r>
            <a:endParaRPr sz="2400">
              <a:latin typeface="DM Sans"/>
              <a:ea typeface="DM Sans"/>
              <a:cs typeface="DM Sans"/>
              <a:sym typeface="DM Sans"/>
            </a:endParaRPr>
          </a:p>
        </p:txBody>
      </p:sp>
      <p:sp>
        <p:nvSpPr>
          <p:cNvPr id="341" name="Google Shape;341;p50"/>
          <p:cNvSpPr txBox="1"/>
          <p:nvPr/>
        </p:nvSpPr>
        <p:spPr>
          <a:xfrm>
            <a:off x="4981550" y="1639950"/>
            <a:ext cx="5772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400">
                <a:latin typeface="DM Sans"/>
                <a:ea typeface="DM Sans"/>
                <a:cs typeface="DM Sans"/>
                <a:sym typeface="DM Sans"/>
              </a:rPr>
              <a:t>C</a:t>
            </a:r>
            <a:endParaRPr sz="2400">
              <a:latin typeface="DM Sans"/>
              <a:ea typeface="DM Sans"/>
              <a:cs typeface="DM Sans"/>
              <a:sym typeface="DM Sans"/>
            </a:endParaRPr>
          </a:p>
        </p:txBody>
      </p:sp>
      <p:sp>
        <p:nvSpPr>
          <p:cNvPr id="342" name="Google Shape;342;p50"/>
          <p:cNvSpPr txBox="1"/>
          <p:nvPr/>
        </p:nvSpPr>
        <p:spPr>
          <a:xfrm>
            <a:off x="6353150" y="1639950"/>
            <a:ext cx="5772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400">
                <a:latin typeface="DM Sans"/>
                <a:ea typeface="DM Sans"/>
                <a:cs typeface="DM Sans"/>
                <a:sym typeface="DM Sans"/>
              </a:rPr>
              <a:t>D</a:t>
            </a:r>
            <a:endParaRPr sz="2400">
              <a:latin typeface="DM Sans"/>
              <a:ea typeface="DM Sans"/>
              <a:cs typeface="DM Sans"/>
              <a:sym typeface="DM Sans"/>
            </a:endParaRPr>
          </a:p>
        </p:txBody>
      </p:sp>
      <p:sp>
        <p:nvSpPr>
          <p:cNvPr id="343" name="Google Shape;343;p50"/>
          <p:cNvSpPr txBox="1"/>
          <p:nvPr/>
        </p:nvSpPr>
        <p:spPr>
          <a:xfrm>
            <a:off x="2857500" y="406075"/>
            <a:ext cx="3086100" cy="554100"/>
          </a:xfrm>
          <a:prstGeom prst="rect">
            <a:avLst/>
          </a:prstGeom>
          <a:noFill/>
          <a:ln>
            <a:noFill/>
          </a:ln>
        </p:spPr>
        <p:txBody>
          <a:bodyPr anchorCtr="0" anchor="t" bIns="91425" lIns="91425" spcFirstLastPara="1" rIns="91425" wrap="square" tIns="91425">
            <a:spAutoFit/>
          </a:bodyPr>
          <a:lstStyle/>
          <a:p>
            <a:pPr indent="0" lvl="0" marL="0" rtl="0" algn="ctr">
              <a:spcBef>
                <a:spcPts val="0"/>
              </a:spcBef>
              <a:spcAft>
                <a:spcPts val="0"/>
              </a:spcAft>
              <a:buNone/>
            </a:pPr>
            <a:r>
              <a:rPr lang="en" sz="2400">
                <a:solidFill>
                  <a:srgbClr val="2287BA"/>
                </a:solidFill>
                <a:latin typeface="DM Sans"/>
                <a:ea typeface="DM Sans"/>
                <a:cs typeface="DM Sans"/>
                <a:sym typeface="DM Sans"/>
              </a:rPr>
              <a:t>Single select</a:t>
            </a:r>
            <a:endParaRPr sz="2400">
              <a:solidFill>
                <a:srgbClr val="2287BA"/>
              </a:solidFill>
              <a:latin typeface="DM Sans"/>
              <a:ea typeface="DM Sans"/>
              <a:cs typeface="DM Sans"/>
              <a:sym typeface="DM Sans"/>
            </a:endParaRPr>
          </a:p>
        </p:txBody>
      </p:sp>
      <p:pic>
        <p:nvPicPr>
          <p:cNvPr id="344" name="Google Shape;344;p50"/>
          <p:cNvPicPr preferRelativeResize="0"/>
          <p:nvPr/>
        </p:nvPicPr>
        <p:blipFill rotWithShape="1">
          <a:blip r:embed="rId4">
            <a:alphaModFix/>
          </a:blip>
          <a:srcRect b="0" l="0" r="0" t="0"/>
          <a:stretch/>
        </p:blipFill>
        <p:spPr>
          <a:xfrm>
            <a:off x="3351200" y="2370348"/>
            <a:ext cx="1019875" cy="1202000"/>
          </a:xfrm>
          <a:prstGeom prst="rect">
            <a:avLst/>
          </a:prstGeom>
          <a:noFill/>
          <a:ln cap="flat" cmpd="sng" w="9525">
            <a:solidFill>
              <a:schemeClr val="lt2"/>
            </a:solidFill>
            <a:prstDash val="solid"/>
            <a:round/>
            <a:headEnd len="sm" w="sm" type="none"/>
            <a:tailEnd len="sm" w="sm" type="none"/>
          </a:ln>
        </p:spPr>
      </p:pic>
      <p:pic>
        <p:nvPicPr>
          <p:cNvPr id="345" name="Google Shape;345;p50"/>
          <p:cNvPicPr preferRelativeResize="0"/>
          <p:nvPr/>
        </p:nvPicPr>
        <p:blipFill rotWithShape="1">
          <a:blip r:embed="rId4">
            <a:alphaModFix/>
          </a:blip>
          <a:srcRect b="0" l="0" r="0" t="0"/>
          <a:stretch/>
        </p:blipFill>
        <p:spPr>
          <a:xfrm>
            <a:off x="4785037" y="2370348"/>
            <a:ext cx="1019875" cy="1202000"/>
          </a:xfrm>
          <a:prstGeom prst="rect">
            <a:avLst/>
          </a:prstGeom>
          <a:noFill/>
          <a:ln cap="flat" cmpd="sng" w="9525">
            <a:solidFill>
              <a:schemeClr val="lt2"/>
            </a:solidFill>
            <a:prstDash val="solid"/>
            <a:round/>
            <a:headEnd len="sm" w="sm" type="none"/>
            <a:tailEnd len="sm" w="sm" type="none"/>
          </a:ln>
        </p:spPr>
      </p:pic>
      <p:pic>
        <p:nvPicPr>
          <p:cNvPr id="346" name="Google Shape;346;p50"/>
          <p:cNvPicPr preferRelativeResize="0"/>
          <p:nvPr/>
        </p:nvPicPr>
        <p:blipFill rotWithShape="1">
          <a:blip r:embed="rId4">
            <a:alphaModFix/>
          </a:blip>
          <a:srcRect b="0" l="0" r="0" t="0"/>
          <a:stretch/>
        </p:blipFill>
        <p:spPr>
          <a:xfrm>
            <a:off x="6190662" y="2370348"/>
            <a:ext cx="1019875" cy="1202000"/>
          </a:xfrm>
          <a:prstGeom prst="rect">
            <a:avLst/>
          </a:prstGeom>
          <a:noFill/>
          <a:ln cap="flat" cmpd="sng" w="9525">
            <a:solidFill>
              <a:schemeClr val="lt2"/>
            </a:solidFill>
            <a:prstDash val="solid"/>
            <a:round/>
            <a:headEnd len="sm" w="sm" type="none"/>
            <a:tailEnd len="sm" w="sm" type="none"/>
          </a:ln>
        </p:spPr>
      </p:pic>
      <p:pic>
        <p:nvPicPr>
          <p:cNvPr id="347" name="Google Shape;347;p50"/>
          <p:cNvPicPr preferRelativeResize="0"/>
          <p:nvPr/>
        </p:nvPicPr>
        <p:blipFill rotWithShape="1">
          <a:blip r:embed="rId4">
            <a:alphaModFix/>
          </a:blip>
          <a:srcRect b="0" l="0" r="0" t="0"/>
          <a:stretch/>
        </p:blipFill>
        <p:spPr>
          <a:xfrm>
            <a:off x="1917362" y="2370348"/>
            <a:ext cx="1019875" cy="1202000"/>
          </a:xfrm>
          <a:prstGeom prst="rect">
            <a:avLst/>
          </a:prstGeom>
          <a:noFill/>
          <a:ln cap="flat" cmpd="sng" w="9525">
            <a:solidFill>
              <a:schemeClr val="lt2"/>
            </a:solidFill>
            <a:prstDash val="solid"/>
            <a:round/>
            <a:headEnd len="sm" w="sm" type="none"/>
            <a:tailEnd len="sm" w="sm" type="none"/>
          </a:ln>
        </p:spPr>
      </p:pic>
    </p:spTree>
  </p:cSld>
  <p:clrMapOvr>
    <a:masterClrMapping/>
  </p:clrMapOvr>
</p:sld>
</file>

<file path=ppt/theme/theme1.xml><?xml version="1.0" encoding="utf-8"?>
<a:theme xmlns:a="http://schemas.openxmlformats.org/drawingml/2006/main" xmlns:r="http://schemas.openxmlformats.org/officeDocument/2006/relationships" name="Theme1">
  <a:themeElements>
    <a:clrScheme name="Simple Light">
      <a:dk1>
        <a:srgbClr val="595F6B"/>
      </a:dk1>
      <a:lt1>
        <a:srgbClr val="FFFFFF"/>
      </a:lt1>
      <a:dk2>
        <a:srgbClr val="EBECF0"/>
      </a:dk2>
      <a:lt2>
        <a:srgbClr val="1658F1"/>
      </a:lt2>
      <a:accent1>
        <a:srgbClr val="36DBE0"/>
      </a:accent1>
      <a:accent2>
        <a:srgbClr val="595F6B"/>
      </a:accent2>
      <a:accent3>
        <a:srgbClr val="FFFFFF"/>
      </a:accent3>
      <a:accent4>
        <a:srgbClr val="EBECF0"/>
      </a:accent4>
      <a:accent5>
        <a:srgbClr val="1658F1"/>
      </a:accent5>
      <a:accent6>
        <a:srgbClr val="36DBE0"/>
      </a:accent6>
      <a:hlink>
        <a:srgbClr val="595F6B"/>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1_White">
  <a:themeElements>
    <a:clrScheme name="White">
      <a:dk1>
        <a:srgbClr val="080808"/>
      </a:dk1>
      <a:lt1>
        <a:srgbClr val="674EA7"/>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Custom">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FFAB40"/>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5.xml><?xml version="1.0" encoding="utf-8"?>
<a:theme xmlns:a="http://schemas.openxmlformats.org/drawingml/2006/main" xmlns:r="http://schemas.openxmlformats.org/officeDocument/2006/relationships" name="White">
  <a:themeElements>
    <a:clrScheme name="White">
      <a:dk1>
        <a:srgbClr val="080808"/>
      </a:dk1>
      <a:lt1>
        <a:srgbClr val="674EA7"/>
      </a:lt1>
      <a:dk2>
        <a:srgbClr val="5E5E5E"/>
      </a:dk2>
      <a:lt2>
        <a:srgbClr val="D5D5D5"/>
      </a:lt2>
      <a:accent1>
        <a:srgbClr val="00A2FF"/>
      </a:accent1>
      <a:accent2>
        <a:srgbClr val="16E7CF"/>
      </a:accent2>
      <a:accent3>
        <a:srgbClr val="61D836"/>
      </a:accent3>
      <a:accent4>
        <a:srgbClr val="FAE232"/>
      </a:accent4>
      <a:accent5>
        <a:srgbClr val="FF644E"/>
      </a:accent5>
      <a:accent6>
        <a:srgbClr val="EF5FA7"/>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6.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